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95E6-3F1E-4837-B682-7794040C4D7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E709-6573-440F-A334-5A143862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95E6-3F1E-4837-B682-7794040C4D7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E709-6573-440F-A334-5A143862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5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95E6-3F1E-4837-B682-7794040C4D7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E709-6573-440F-A334-5A143862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95E6-3F1E-4837-B682-7794040C4D7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E709-6573-440F-A334-5A143862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3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95E6-3F1E-4837-B682-7794040C4D7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E709-6573-440F-A334-5A143862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7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95E6-3F1E-4837-B682-7794040C4D7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E709-6573-440F-A334-5A143862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3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95E6-3F1E-4837-B682-7794040C4D7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E709-6573-440F-A334-5A143862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0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95E6-3F1E-4837-B682-7794040C4D7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E709-6573-440F-A334-5A143862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5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95E6-3F1E-4837-B682-7794040C4D7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E709-6573-440F-A334-5A143862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7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95E6-3F1E-4837-B682-7794040C4D7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E709-6573-440F-A334-5A143862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1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95E6-3F1E-4837-B682-7794040C4D7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E709-6573-440F-A334-5A143862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4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395E6-3F1E-4837-B682-7794040C4D7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E709-6573-440F-A334-5A143862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2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323850"/>
            <a:ext cx="108870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2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04800"/>
            <a:ext cx="11049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9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762000"/>
            <a:ext cx="102584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1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542925"/>
            <a:ext cx="104775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7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952500"/>
            <a:ext cx="103441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0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724" y="1825625"/>
            <a:ext cx="8296551" cy="43513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7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528637"/>
            <a:ext cx="110013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4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638175"/>
            <a:ext cx="103060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3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547687"/>
            <a:ext cx="101346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7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17429"/>
            <a:ext cx="110775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0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361950"/>
            <a:ext cx="104584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7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752475"/>
            <a:ext cx="98012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4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361950"/>
            <a:ext cx="109442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6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</dc:title>
  <dc:creator>Administrator</dc:creator>
  <cp:lastModifiedBy>Administrator</cp:lastModifiedBy>
  <cp:revision>1</cp:revision>
  <dcterms:created xsi:type="dcterms:W3CDTF">2022-04-25T03:32:10Z</dcterms:created>
  <dcterms:modified xsi:type="dcterms:W3CDTF">2022-04-25T03:38:56Z</dcterms:modified>
</cp:coreProperties>
</file>