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5EVoMvBC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downloads/bina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Introduction to C++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5FBD-5197-4E57-87C9-8B746ED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another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C2C9-32B5-4C49-BFB0-CA49F3B4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switch?</a:t>
            </a:r>
          </a:p>
          <a:p>
            <a:pPr lvl="1"/>
            <a:r>
              <a:rPr lang="en-US" dirty="0"/>
              <a:t>Some fundamental concepts of programming can be explained better in C/C++</a:t>
            </a:r>
          </a:p>
          <a:p>
            <a:pPr lvl="1"/>
            <a:r>
              <a:rPr lang="en-US" dirty="0"/>
              <a:t>Understanding of transition from one language to another will help</a:t>
            </a:r>
          </a:p>
          <a:p>
            <a:r>
              <a:rPr lang="en-US" dirty="0"/>
              <a:t>Why C/C++</a:t>
            </a:r>
          </a:p>
          <a:p>
            <a:pPr lvl="1"/>
            <a:r>
              <a:rPr lang="en-US" dirty="0"/>
              <a:t>Better understanding of how machine works</a:t>
            </a:r>
          </a:p>
          <a:p>
            <a:pPr lvl="1"/>
            <a:r>
              <a:rPr lang="en-US" dirty="0"/>
              <a:t>Can be used for systems programming</a:t>
            </a:r>
          </a:p>
          <a:p>
            <a:pPr lvl="1"/>
            <a:r>
              <a:rPr lang="en-US" dirty="0"/>
              <a:t>May be used in other courses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8405A-6089-4C51-93F5-38089AF5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ECA05-F038-4ED6-90F0-05187FFA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6040-DADD-45E3-9E7B-B4AEB5D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1561-0F45-45D3-9EEB-E84AD8E6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and C++ are two different languages</a:t>
            </a:r>
          </a:p>
          <a:p>
            <a:endParaRPr lang="en-US" dirty="0"/>
          </a:p>
          <a:p>
            <a:r>
              <a:rPr lang="en-US" dirty="0"/>
              <a:t>C++ is an extension of C</a:t>
            </a:r>
          </a:p>
          <a:p>
            <a:endParaRPr lang="en-US" dirty="0"/>
          </a:p>
          <a:p>
            <a:r>
              <a:rPr lang="en-US" dirty="0"/>
              <a:t>Both C and C++ are compiled languages</a:t>
            </a:r>
          </a:p>
          <a:p>
            <a:pPr lvl="1"/>
            <a:r>
              <a:rPr lang="en-US" dirty="0"/>
              <a:t>Recall that, a compiler scans the entire program and translates the whole of it into machine code at once</a:t>
            </a:r>
          </a:p>
          <a:p>
            <a:pPr lvl="1"/>
            <a:r>
              <a:rPr lang="en-US" dirty="0"/>
              <a:t>On the other hand, an interpreter translates just one statement of the program at a time into machine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CB43D-F974-4C53-8707-977D178C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79B58-7F18-4034-BC85-008F10F0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AF38-62E6-4734-AF89-E419187C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3B4D-B75E-4F95-A912-F0F168DA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 </a:t>
            </a:r>
          </a:p>
          <a:p>
            <a:pPr lvl="1"/>
            <a:r>
              <a:rPr lang="en-US" dirty="0"/>
              <a:t>Examples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Microsoft C++ Compiler (used with Microsoft Visual Studio)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GNU C++ Compiler (g++)</a:t>
            </a:r>
          </a:p>
          <a:p>
            <a:r>
              <a:rPr lang="en-US" dirty="0"/>
              <a:t>Interactive Development Environment (IDE) or a Text Editor</a:t>
            </a:r>
          </a:p>
          <a:p>
            <a:pPr lvl="1"/>
            <a:r>
              <a:rPr lang="en-US" dirty="0"/>
              <a:t>Examples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Codeblocks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gedit</a:t>
            </a:r>
            <a:r>
              <a:rPr lang="en-US" dirty="0"/>
              <a:t> (default text editor in ubuntu)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Visual Studio Code (Learn how to setup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Dev C++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Atom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Sublime text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Microsoft Visual Studio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2A8B-0921-4C3B-953F-26320A4E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9787-BA35-4292-B16A-53432BC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0822-1B1F-4D49-B008-843ADB60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g++</a:t>
            </a:r>
            <a:r>
              <a:rPr lang="en-US" dirty="0"/>
              <a:t> compiler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30B3-F70C-4AA6-B35B-D81CF0FB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 to update your package list:</a:t>
            </a:r>
          </a:p>
          <a:p>
            <a:pPr marL="0" indent="0" algn="ctr">
              <a:buNone/>
            </a:pPr>
            <a:r>
              <a:rPr lang="en-US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 apt-get update</a:t>
            </a:r>
          </a:p>
          <a:p>
            <a:r>
              <a:rPr lang="en-US" dirty="0"/>
              <a:t>In order to install the GNU g++ compiler, run the following command:</a:t>
            </a:r>
          </a:p>
          <a:p>
            <a:pPr marL="0" indent="0" algn="ctr">
              <a:buNone/>
            </a:pPr>
            <a:r>
              <a:rPr lang="en-US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 apt-get install g++</a:t>
            </a:r>
          </a:p>
          <a:p>
            <a:pPr marL="0" indent="0" algn="ctr">
              <a:buNone/>
            </a:pPr>
            <a:endParaRPr lang="en-US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* g++ is preinstalled on some ubuntu 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E3657-A002-431A-B87F-6CA50C4B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150C6-F8A6-4207-816C-9033F7C2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4477-9588-4846-B48C-3F6D1ABC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Codeblocks</a:t>
            </a:r>
            <a:r>
              <a:rPr lang="en-US" dirty="0"/>
              <a:t>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384B-321E-4076-97BC-7DE08784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ubuntu software center and type </a:t>
            </a:r>
            <a:r>
              <a:rPr lang="en-US" dirty="0" err="1"/>
              <a:t>codeblocks</a:t>
            </a:r>
            <a:r>
              <a:rPr lang="en-US" dirty="0"/>
              <a:t> in the search bar. </a:t>
            </a:r>
          </a:p>
          <a:p>
            <a:pPr lvl="1"/>
            <a:r>
              <a:rPr lang="en-US" dirty="0"/>
              <a:t>It may not work occasionally.</a:t>
            </a:r>
          </a:p>
          <a:p>
            <a:r>
              <a:rPr lang="en-US" dirty="0"/>
              <a:t>Alternative method: run the following command:</a:t>
            </a:r>
          </a:p>
          <a:p>
            <a:pPr marL="0" indent="0" algn="ctr">
              <a:buNone/>
            </a:pPr>
            <a:r>
              <a:rPr lang="en-US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 apt-get install </a:t>
            </a:r>
            <a:r>
              <a:rPr lang="en-US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codeblocks</a:t>
            </a:r>
            <a:endParaRPr lang="en-US" b="1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84072-4A31-4DB7-A812-7A009948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4992D-41DB-4C82-A7B5-ABACF0B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7C4D-8280-4188-9B21-697B5EB5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Codeblocks</a:t>
            </a:r>
            <a:r>
              <a:rPr lang="en-US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1801-E0D1-43C3-868E-AE8DF4C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388679"/>
            <a:ext cx="10515600" cy="5117824"/>
          </a:xfrm>
        </p:spPr>
        <p:txBody>
          <a:bodyPr>
            <a:normAutofit/>
          </a:bodyPr>
          <a:lstStyle/>
          <a:p>
            <a:r>
              <a:rPr lang="en-US" sz="2000" dirty="0"/>
              <a:t>Go to: </a:t>
            </a:r>
            <a:r>
              <a:rPr lang="en-US" sz="2000" dirty="0">
                <a:hlinkClick r:id="rId2"/>
              </a:rPr>
              <a:t>http://www.codeblocks.org/downloads/binaries</a:t>
            </a:r>
            <a:endParaRPr lang="en-US" sz="2000" dirty="0"/>
          </a:p>
          <a:p>
            <a:r>
              <a:rPr lang="en-US" sz="2000" dirty="0"/>
              <a:t>Download the file marked in the following screenshot: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 installing using this file you will the GNU g++ compiler as well as the </a:t>
            </a:r>
            <a:r>
              <a:rPr lang="en-US" sz="2000" dirty="0" err="1"/>
              <a:t>Codeblocks</a:t>
            </a:r>
            <a:r>
              <a:rPr lang="en-US" sz="2000" dirty="0"/>
              <a:t> IDE.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5A86-1F82-4EE0-A3F9-E649324D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CAC23-29B2-4B22-B8B6-3D64AA3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FDE47-9BDA-4AF4-B7F9-304AE756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75" y="2151011"/>
            <a:ext cx="7460249" cy="3444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57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C967-2324-4CC6-9E33-BE52C866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Compile/Run your code without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56DF-EFE7-48D2-8F5D-B50209C0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your code in any text editor of your choice and save it in a directory. Let us consider we saved the file by the name </a:t>
            </a:r>
            <a:r>
              <a:rPr lang="en-US" b="1" dirty="0"/>
              <a:t>hello.cpp</a:t>
            </a:r>
            <a:r>
              <a:rPr lang="en-US" dirty="0"/>
              <a:t>.</a:t>
            </a:r>
          </a:p>
          <a:p>
            <a:r>
              <a:rPr lang="en-US" dirty="0"/>
              <a:t>On windows open the command prompt, on </a:t>
            </a:r>
            <a:r>
              <a:rPr lang="en-US" dirty="0" err="1"/>
              <a:t>linux</a:t>
            </a:r>
            <a:r>
              <a:rPr lang="en-US" dirty="0"/>
              <a:t> open the terminal.</a:t>
            </a:r>
          </a:p>
          <a:p>
            <a:r>
              <a:rPr lang="en-US" dirty="0"/>
              <a:t>Navigate to the directory where you saved your code and type the following command to compile your code:</a:t>
            </a:r>
          </a:p>
          <a:p>
            <a:pPr marL="0" indent="0" algn="ctr">
              <a:buNone/>
            </a:pP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g++ hello.cpp –o hello</a:t>
            </a:r>
          </a:p>
          <a:p>
            <a:r>
              <a:rPr lang="en-US" dirty="0"/>
              <a:t>Where g++ is the command</a:t>
            </a:r>
          </a:p>
          <a:p>
            <a:r>
              <a:rPr lang="en-US" dirty="0"/>
              <a:t>hello.cpp is the filename to be compiled</a:t>
            </a:r>
          </a:p>
          <a:p>
            <a:r>
              <a:rPr lang="en-US" dirty="0"/>
              <a:t>The -o tells the compiler to output an executable program named </a:t>
            </a:r>
            <a:r>
              <a:rPr lang="en-US" b="1" dirty="0"/>
              <a:t>hello</a:t>
            </a:r>
            <a:r>
              <a:rPr lang="en-US" dirty="0"/>
              <a:t> (written after the –o, can be any name)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C540F-62C3-49FA-92A3-5EF6743C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5523A-7E9B-4533-A964-5F732532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CB5D-125B-4BDF-A652-EF71D0AD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Compile/Run your code without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C729-00ED-4B63-8F4F-9821AAC4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code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linux</a:t>
            </a:r>
            <a:r>
              <a:rPr lang="en-US" dirty="0"/>
              <a:t>, on the terminal type the name of the output file in the following way:</a:t>
            </a:r>
          </a:p>
          <a:p>
            <a:pPr marL="457200" lvl="1" indent="0" algn="ctr">
              <a:buNone/>
            </a:pP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./hello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On windows, on the command prompt, type the name of the output file in the following way:</a:t>
            </a:r>
          </a:p>
          <a:p>
            <a:pPr marL="457200" lvl="1" indent="0" algn="ctr">
              <a:buNone/>
            </a:pP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hello</a:t>
            </a:r>
          </a:p>
          <a:p>
            <a:pPr marL="457200" lvl="1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1" dirty="0"/>
              <a:t>* Considering hello is the name of the output file in both cases</a:t>
            </a:r>
            <a:endParaRPr lang="en-US" sz="2000" b="1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F55A6-54BA-40FF-AE69-A8DB93F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2184E-67AC-4840-B3F4-15BC55E3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565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CS118 - Programming Fundamentals Introduction to C++</vt:lpstr>
      <vt:lpstr>Switching to another language</vt:lpstr>
      <vt:lpstr>C/C++</vt:lpstr>
      <vt:lpstr>Tools</vt:lpstr>
      <vt:lpstr>Getting the g++ compiler on Ubuntu</vt:lpstr>
      <vt:lpstr>Codeblocks on ubuntu</vt:lpstr>
      <vt:lpstr>Codeblocks on windows</vt:lpstr>
      <vt:lpstr>Compile/Run your code without an IDE</vt:lpstr>
      <vt:lpstr>Compile/Run your code without an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CS118 - Programming Fundamentals Lecture#04: Programming Introduction</dc:title>
  <dc:creator>Waqas Ali</dc:creator>
  <cp:lastModifiedBy>Waqas Ali</cp:lastModifiedBy>
  <cp:revision>63</cp:revision>
  <dcterms:created xsi:type="dcterms:W3CDTF">2020-09-27T15:04:10Z</dcterms:created>
  <dcterms:modified xsi:type="dcterms:W3CDTF">2020-12-07T16:41:44Z</dcterms:modified>
</cp:coreProperties>
</file>