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5E18-7802-C4BC-82DF-A3D94D125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0734F-4812-83FB-2125-B7BAE0563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0543B-16C5-F175-370B-CC0380BA6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D7B8-5906-4148-83A4-89954BF6DA29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F2FC2-DA8D-C4F9-CB05-8CB6545E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68188-AF7E-2E54-1CB4-1AED181EC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8165-58BE-4E8C-A524-1B9A037C3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45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14739-F498-6E8F-EA34-99D209B1B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E9D1D-0482-FC79-5E8D-2C2733C4A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3EEF0-1EB4-051F-843B-7CC5126F4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D7B8-5906-4148-83A4-89954BF6DA29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50D0C-39B8-DD03-DCB7-C0766917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B5F18-1696-3C07-E7E5-367F97B0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8165-58BE-4E8C-A524-1B9A037C3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40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C772DC-6EA9-08AD-185B-6AC245E35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47CE0-62B8-AD22-8265-C85E2C17C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FE501-AE14-AE77-95D7-69B55AC8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D7B8-5906-4148-83A4-89954BF6DA29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A4BD7-420A-2D04-18DC-046D5950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E4B3F-FE99-CA07-8B8F-0E36649C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8165-58BE-4E8C-A524-1B9A037C3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43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9F20-29D9-7300-259C-5815BA8C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A633C-1A80-1673-0302-884852E4A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88C94-8411-2DBE-1F3C-80503C08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D7B8-5906-4148-83A4-89954BF6DA29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FB1B7-142F-2958-A801-35F3A585C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87CF4-345C-FACA-0BB6-E2AB19E4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8165-58BE-4E8C-A524-1B9A037C3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78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68A1F-B35D-6770-4352-EC431C0C4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699F0-4D8E-8CBC-28A0-529CC7BED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ABFA2-72E3-44B6-6957-4251E999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D7B8-5906-4148-83A4-89954BF6DA29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F2D0E-A398-140D-A056-279EDB80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A8F70-C93B-51C2-878D-174EFD7F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8165-58BE-4E8C-A524-1B9A037C3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21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0D847-48F9-7A50-FA61-3D40F288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96368-AA09-0275-9BA4-DAF3665E2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2ADFE-F527-3996-593F-F3FE480C2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9E384-09FA-6E93-F3E6-9B86B1D8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D7B8-5906-4148-83A4-89954BF6DA29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0D944-DE35-2C53-BC87-C3EBDA1F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EAFBE-51D4-AB90-32EE-204D4DB1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8165-58BE-4E8C-A524-1B9A037C3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50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E29DA-739B-D88A-0520-3FAC5AC1A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88AA4-0084-2B29-A286-6EED5685A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38070-53EF-1443-3814-F79B96C07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9DD82D-32D2-9F9F-55E4-0B8757319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7C2DD-DF9D-99C2-1C14-F9D56B7D9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0963E1-A426-3974-D06F-A4C0D75B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D7B8-5906-4148-83A4-89954BF6DA29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110A3C-93C1-ACA4-7053-D29ECB33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5E698-91B7-2418-5344-FE4B3812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8165-58BE-4E8C-A524-1B9A037C3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14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E8DE-0694-DEA1-A502-164F1B49D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EA4D7C-6F0C-611D-2B85-19541F9FF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D7B8-5906-4148-83A4-89954BF6DA29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BC905-AE0C-49FA-B543-7817E0FC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9FF89-4D8B-EFFD-9CC7-4EA85CAF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8165-58BE-4E8C-A524-1B9A037C3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25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2B298D-D99E-1030-0AC2-0C7957AA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D7B8-5906-4148-83A4-89954BF6DA29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F43E84-B24C-C511-025A-0F5AD447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A0138-3052-EEB8-8A13-144DDEA0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8165-58BE-4E8C-A524-1B9A037C3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09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3610-9823-2CE6-A3A3-A0F9F7C85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3C3C3-C438-5D8C-3053-733334B06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3D9BE-293D-139E-F9B0-C1DBAE741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11041-BEDC-EAD9-7C5F-604E82C79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D7B8-5906-4148-83A4-89954BF6DA29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51768-ABF2-A9AC-36F7-952D192E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A8A6E-33C9-6D57-1843-1E196245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8165-58BE-4E8C-A524-1B9A037C3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00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E238A-9B3B-78BA-59A2-FC5292189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C30DB9-3686-FA5A-5612-16739AD9A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640B2-2E30-BC05-C48D-223FB89EC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27EA1-617A-7CDC-9325-087C41CC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D7B8-5906-4148-83A4-89954BF6DA29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42370-F259-92E0-74E2-AC2796F20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09BBD-D49C-8A2E-6FD3-BAB0FA85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8165-58BE-4E8C-A524-1B9A037C3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10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E338D7-C4AC-2CD2-087D-1C72995E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59B5F-C6FA-82BA-140A-359E37625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0A863-1DCF-0873-C40E-66476F830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3D7B8-5906-4148-83A4-89954BF6DA29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6EA07-FCBA-5C10-C47B-D992A2838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2A3EF-6AB2-0CAD-2051-2C0AB911D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A8165-58BE-4E8C-A524-1B9A037C3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06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8CEE6FD5-DCBE-0E62-CC3F-F32A9A02B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79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42F089-9A29-3E5A-BA98-1008E2818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36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4D2DC8-2598-6F34-3B84-E624E4C8E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5528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EC7CAF-EA9C-486C-9F2E-D2824E230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1997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FAD864-5492-2257-BFD5-243497014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DD497E-DF5F-0D43-C141-40AF72D83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88" y="2852336"/>
            <a:ext cx="2032943" cy="20835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F96AA4-2FB0-2296-BE75-F9CDE2E715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531" y="2842334"/>
            <a:ext cx="1869859" cy="21035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3DE713-2860-3E6C-E64E-53EB3B64C2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602" y="2662868"/>
            <a:ext cx="2062582" cy="23024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541439-6366-EEB8-B94F-CD5203DFC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520" y="2727288"/>
            <a:ext cx="2222457" cy="22379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1A1E77-A6C4-3E82-4840-5BC81830CE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977" y="2711890"/>
            <a:ext cx="1987370" cy="22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993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1C1C73-8FE3-103D-AACA-F2D289907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48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98CEF6-8C06-654D-E839-D5081E9D7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0302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E34A23-193D-6013-167D-832B96C2B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2117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EBDBCB-A94E-0D7E-4E7E-951585050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2551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D79A56-60A2-8D7D-F40F-47B1F536A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6864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 Soni</dc:creator>
  <cp:lastModifiedBy>Aman Soni</cp:lastModifiedBy>
  <cp:revision>1</cp:revision>
  <dcterms:created xsi:type="dcterms:W3CDTF">2023-12-03T17:36:19Z</dcterms:created>
  <dcterms:modified xsi:type="dcterms:W3CDTF">2023-12-03T17:37:07Z</dcterms:modified>
</cp:coreProperties>
</file>