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AC764E-F849-4756-81D7-CEA4D9FC2C37}" type="doc">
      <dgm:prSet loTypeId="urn:microsoft.com/office/officeart/2005/8/layout/architecture" loCatId="hierarchy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89D829F-F152-400F-AF5F-016F85C87698}">
      <dgm:prSet phldrT="[Text]"/>
      <dgm:spPr/>
      <dgm:t>
        <a:bodyPr/>
        <a:lstStyle/>
        <a:p>
          <a:r>
            <a:rPr lang="en-US" dirty="0"/>
            <a:t>Physical Machine</a:t>
          </a:r>
        </a:p>
      </dgm:t>
    </dgm:pt>
    <dgm:pt modelId="{C944B30C-A8C1-4048-AA06-B9457879438C}" type="parTrans" cxnId="{6198BAC6-8A00-4A88-8465-5394DFFF3ABF}">
      <dgm:prSet/>
      <dgm:spPr/>
      <dgm:t>
        <a:bodyPr/>
        <a:lstStyle/>
        <a:p>
          <a:endParaRPr lang="en-US"/>
        </a:p>
      </dgm:t>
    </dgm:pt>
    <dgm:pt modelId="{C547BF64-65A8-4EC5-B8DF-B1E1CC4358F4}" type="sibTrans" cxnId="{6198BAC6-8A00-4A88-8465-5394DFFF3ABF}">
      <dgm:prSet/>
      <dgm:spPr/>
      <dgm:t>
        <a:bodyPr/>
        <a:lstStyle/>
        <a:p>
          <a:endParaRPr lang="en-US"/>
        </a:p>
      </dgm:t>
    </dgm:pt>
    <dgm:pt modelId="{BC06C520-390D-4753-BDA0-90897E84A4B3}">
      <dgm:prSet phldrT="[Text]"/>
      <dgm:spPr/>
      <dgm:t>
        <a:bodyPr/>
        <a:lstStyle/>
        <a:p>
          <a:r>
            <a:rPr lang="en-US" dirty="0"/>
            <a:t>Operating System</a:t>
          </a:r>
        </a:p>
      </dgm:t>
    </dgm:pt>
    <dgm:pt modelId="{6632EB86-57B9-4907-BAE8-DE0FBBC4DFD2}" type="parTrans" cxnId="{56EBBB92-C0D4-4097-A61C-02071991AEF4}">
      <dgm:prSet/>
      <dgm:spPr/>
      <dgm:t>
        <a:bodyPr/>
        <a:lstStyle/>
        <a:p>
          <a:endParaRPr lang="en-US"/>
        </a:p>
      </dgm:t>
    </dgm:pt>
    <dgm:pt modelId="{374E8462-EF67-4414-A564-B840E7A39833}" type="sibTrans" cxnId="{56EBBB92-C0D4-4097-A61C-02071991AEF4}">
      <dgm:prSet/>
      <dgm:spPr/>
      <dgm:t>
        <a:bodyPr/>
        <a:lstStyle/>
        <a:p>
          <a:endParaRPr lang="en-US"/>
        </a:p>
      </dgm:t>
    </dgm:pt>
    <dgm:pt modelId="{93E2F551-C998-4768-8B47-918337E2D1AF}">
      <dgm:prSet phldrT="[Text]"/>
      <dgm:spPr/>
      <dgm:t>
        <a:bodyPr/>
        <a:lstStyle/>
        <a:p>
          <a:r>
            <a:rPr lang="en-US" dirty="0"/>
            <a:t>Application 1</a:t>
          </a:r>
        </a:p>
      </dgm:t>
    </dgm:pt>
    <dgm:pt modelId="{A0E57D28-A046-4BEF-A07B-89B9BE86F36B}" type="parTrans" cxnId="{CB796DA0-C784-4161-BEB1-3C2A08582179}">
      <dgm:prSet/>
      <dgm:spPr/>
      <dgm:t>
        <a:bodyPr/>
        <a:lstStyle/>
        <a:p>
          <a:endParaRPr lang="en-US"/>
        </a:p>
      </dgm:t>
    </dgm:pt>
    <dgm:pt modelId="{AC257840-D53E-449E-9E7F-84F0B220A6CC}" type="sibTrans" cxnId="{CB796DA0-C784-4161-BEB1-3C2A08582179}">
      <dgm:prSet/>
      <dgm:spPr/>
      <dgm:t>
        <a:bodyPr/>
        <a:lstStyle/>
        <a:p>
          <a:endParaRPr lang="en-US"/>
        </a:p>
      </dgm:t>
    </dgm:pt>
    <dgm:pt modelId="{B1A67EE2-E82E-4078-9D55-EE499D84A0A2}">
      <dgm:prSet phldrT="[Text]"/>
      <dgm:spPr/>
      <dgm:t>
        <a:bodyPr/>
        <a:lstStyle/>
        <a:p>
          <a:r>
            <a:rPr lang="en-US" dirty="0"/>
            <a:t>Application 2</a:t>
          </a:r>
        </a:p>
      </dgm:t>
    </dgm:pt>
    <dgm:pt modelId="{AEFB915C-484C-497A-AD97-57D5EA9091F1}" type="parTrans" cxnId="{38E5AAA9-55C5-4EF2-ADA8-E2730532C168}">
      <dgm:prSet/>
      <dgm:spPr/>
      <dgm:t>
        <a:bodyPr/>
        <a:lstStyle/>
        <a:p>
          <a:endParaRPr lang="en-US"/>
        </a:p>
      </dgm:t>
    </dgm:pt>
    <dgm:pt modelId="{DE213EE1-D3D9-44D8-9940-E6C623ED5EDD}" type="sibTrans" cxnId="{38E5AAA9-55C5-4EF2-ADA8-E2730532C168}">
      <dgm:prSet/>
      <dgm:spPr/>
      <dgm:t>
        <a:bodyPr/>
        <a:lstStyle/>
        <a:p>
          <a:endParaRPr lang="en-US"/>
        </a:p>
      </dgm:t>
    </dgm:pt>
    <dgm:pt modelId="{AC264B96-0655-4256-9CFD-1A0889093FE4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A70BC317-B554-4367-B378-0FA51F334F33}" type="parTrans" cxnId="{52F373EB-EE6C-4D6A-862E-187213E83C31}">
      <dgm:prSet/>
      <dgm:spPr/>
      <dgm:t>
        <a:bodyPr/>
        <a:lstStyle/>
        <a:p>
          <a:endParaRPr lang="en-US"/>
        </a:p>
      </dgm:t>
    </dgm:pt>
    <dgm:pt modelId="{228A5A59-6BA9-41DC-BFC8-F6B6655A849B}" type="sibTrans" cxnId="{52F373EB-EE6C-4D6A-862E-187213E83C31}">
      <dgm:prSet/>
      <dgm:spPr/>
      <dgm:t>
        <a:bodyPr/>
        <a:lstStyle/>
        <a:p>
          <a:endParaRPr lang="en-US"/>
        </a:p>
      </dgm:t>
    </dgm:pt>
    <dgm:pt modelId="{D0C6DCCB-3B7B-493E-9D8B-9DC8EB942806}" type="pres">
      <dgm:prSet presAssocID="{BEAC764E-F849-4756-81D7-CEA4D9FC2C3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D3A628-9EA7-4D06-A5A0-03B48F3030BD}" type="pres">
      <dgm:prSet presAssocID="{989D829F-F152-400F-AF5F-016F85C87698}" presName="vertOne" presStyleCnt="0"/>
      <dgm:spPr/>
    </dgm:pt>
    <dgm:pt modelId="{719BA24C-132A-41EB-9ECE-FC154C5CC979}" type="pres">
      <dgm:prSet presAssocID="{989D829F-F152-400F-AF5F-016F85C87698}" presName="txOne" presStyleLbl="node0" presStyleIdx="0" presStyleCnt="1">
        <dgm:presLayoutVars>
          <dgm:chPref val="3"/>
        </dgm:presLayoutVars>
      </dgm:prSet>
      <dgm:spPr/>
    </dgm:pt>
    <dgm:pt modelId="{768F16F3-675C-476F-B18E-3769215B65B4}" type="pres">
      <dgm:prSet presAssocID="{989D829F-F152-400F-AF5F-016F85C87698}" presName="parTransOne" presStyleCnt="0"/>
      <dgm:spPr/>
    </dgm:pt>
    <dgm:pt modelId="{38DED23C-CA2A-4D20-9A05-C0267F7AF4CD}" type="pres">
      <dgm:prSet presAssocID="{989D829F-F152-400F-AF5F-016F85C87698}" presName="horzOne" presStyleCnt="0"/>
      <dgm:spPr/>
    </dgm:pt>
    <dgm:pt modelId="{0EE073E5-91F3-4CE6-958D-56A75C34666D}" type="pres">
      <dgm:prSet presAssocID="{BC06C520-390D-4753-BDA0-90897E84A4B3}" presName="vertTwo" presStyleCnt="0"/>
      <dgm:spPr/>
    </dgm:pt>
    <dgm:pt modelId="{A345BBFC-7E27-49D6-B0DB-44C16169A712}" type="pres">
      <dgm:prSet presAssocID="{BC06C520-390D-4753-BDA0-90897E84A4B3}" presName="txTwo" presStyleLbl="node2" presStyleIdx="0" presStyleCnt="1">
        <dgm:presLayoutVars>
          <dgm:chPref val="3"/>
        </dgm:presLayoutVars>
      </dgm:prSet>
      <dgm:spPr/>
    </dgm:pt>
    <dgm:pt modelId="{99334E97-AD01-456C-92EF-330CA3B5964C}" type="pres">
      <dgm:prSet presAssocID="{BC06C520-390D-4753-BDA0-90897E84A4B3}" presName="parTransTwo" presStyleCnt="0"/>
      <dgm:spPr/>
    </dgm:pt>
    <dgm:pt modelId="{CF0ADD0C-8DCC-4CB3-B0E2-60C7D58F2A06}" type="pres">
      <dgm:prSet presAssocID="{BC06C520-390D-4753-BDA0-90897E84A4B3}" presName="horzTwo" presStyleCnt="0"/>
      <dgm:spPr/>
    </dgm:pt>
    <dgm:pt modelId="{96F91A2B-B4D1-4F93-AEDA-F90CB8F66004}" type="pres">
      <dgm:prSet presAssocID="{93E2F551-C998-4768-8B47-918337E2D1AF}" presName="vertThree" presStyleCnt="0"/>
      <dgm:spPr/>
    </dgm:pt>
    <dgm:pt modelId="{C5709BA0-579E-4D99-893C-4EC5D508ED28}" type="pres">
      <dgm:prSet presAssocID="{93E2F551-C998-4768-8B47-918337E2D1AF}" presName="txThree" presStyleLbl="node3" presStyleIdx="0" presStyleCnt="3">
        <dgm:presLayoutVars>
          <dgm:chPref val="3"/>
        </dgm:presLayoutVars>
      </dgm:prSet>
      <dgm:spPr/>
    </dgm:pt>
    <dgm:pt modelId="{1DC45CF8-FB86-46EC-8846-8FECB98A7251}" type="pres">
      <dgm:prSet presAssocID="{93E2F551-C998-4768-8B47-918337E2D1AF}" presName="horzThree" presStyleCnt="0"/>
      <dgm:spPr/>
    </dgm:pt>
    <dgm:pt modelId="{C1A54902-9AD2-4660-83A2-9CAB0B2692D5}" type="pres">
      <dgm:prSet presAssocID="{AC257840-D53E-449E-9E7F-84F0B220A6CC}" presName="sibSpaceThree" presStyleCnt="0"/>
      <dgm:spPr/>
    </dgm:pt>
    <dgm:pt modelId="{D8272947-E533-4E91-B32D-93C94D27E778}" type="pres">
      <dgm:prSet presAssocID="{B1A67EE2-E82E-4078-9D55-EE499D84A0A2}" presName="vertThree" presStyleCnt="0"/>
      <dgm:spPr/>
    </dgm:pt>
    <dgm:pt modelId="{49486871-101F-4B59-9C1B-F5978C552264}" type="pres">
      <dgm:prSet presAssocID="{B1A67EE2-E82E-4078-9D55-EE499D84A0A2}" presName="txThree" presStyleLbl="node3" presStyleIdx="1" presStyleCnt="3">
        <dgm:presLayoutVars>
          <dgm:chPref val="3"/>
        </dgm:presLayoutVars>
      </dgm:prSet>
      <dgm:spPr/>
    </dgm:pt>
    <dgm:pt modelId="{7D5ED430-5A67-4283-AD31-430FB275ED61}" type="pres">
      <dgm:prSet presAssocID="{B1A67EE2-E82E-4078-9D55-EE499D84A0A2}" presName="horzThree" presStyleCnt="0"/>
      <dgm:spPr/>
    </dgm:pt>
    <dgm:pt modelId="{D1FDB590-0AE2-44BD-9064-2CF0DFD7B032}" type="pres">
      <dgm:prSet presAssocID="{DE213EE1-D3D9-44D8-9940-E6C623ED5EDD}" presName="sibSpaceThree" presStyleCnt="0"/>
      <dgm:spPr/>
    </dgm:pt>
    <dgm:pt modelId="{101FEFE1-04EF-4EE4-8305-A65C356016BD}" type="pres">
      <dgm:prSet presAssocID="{AC264B96-0655-4256-9CFD-1A0889093FE4}" presName="vertThree" presStyleCnt="0"/>
      <dgm:spPr/>
    </dgm:pt>
    <dgm:pt modelId="{886E84FB-CCC4-47B1-A70E-0A91EB88BBE4}" type="pres">
      <dgm:prSet presAssocID="{AC264B96-0655-4256-9CFD-1A0889093FE4}" presName="txThree" presStyleLbl="node3" presStyleIdx="2" presStyleCnt="3">
        <dgm:presLayoutVars>
          <dgm:chPref val="3"/>
        </dgm:presLayoutVars>
      </dgm:prSet>
      <dgm:spPr/>
    </dgm:pt>
    <dgm:pt modelId="{2D7B02D6-67FB-45CD-8D6A-8E01996B14D4}" type="pres">
      <dgm:prSet presAssocID="{AC264B96-0655-4256-9CFD-1A0889093FE4}" presName="horzThree" presStyleCnt="0"/>
      <dgm:spPr/>
    </dgm:pt>
  </dgm:ptLst>
  <dgm:cxnLst>
    <dgm:cxn modelId="{57487B20-FCDA-47C6-9809-D41A556C39E8}" type="presOf" srcId="{93E2F551-C998-4768-8B47-918337E2D1AF}" destId="{C5709BA0-579E-4D99-893C-4EC5D508ED28}" srcOrd="0" destOrd="0" presId="urn:microsoft.com/office/officeart/2005/8/layout/architecture"/>
    <dgm:cxn modelId="{BB018E6C-9DF0-4355-BED4-38804878F1FD}" type="presOf" srcId="{AC264B96-0655-4256-9CFD-1A0889093FE4}" destId="{886E84FB-CCC4-47B1-A70E-0A91EB88BBE4}" srcOrd="0" destOrd="0" presId="urn:microsoft.com/office/officeart/2005/8/layout/architecture"/>
    <dgm:cxn modelId="{56EBBB92-C0D4-4097-A61C-02071991AEF4}" srcId="{989D829F-F152-400F-AF5F-016F85C87698}" destId="{BC06C520-390D-4753-BDA0-90897E84A4B3}" srcOrd="0" destOrd="0" parTransId="{6632EB86-57B9-4907-BAE8-DE0FBBC4DFD2}" sibTransId="{374E8462-EF67-4414-A564-B840E7A39833}"/>
    <dgm:cxn modelId="{CB796DA0-C784-4161-BEB1-3C2A08582179}" srcId="{BC06C520-390D-4753-BDA0-90897E84A4B3}" destId="{93E2F551-C998-4768-8B47-918337E2D1AF}" srcOrd="0" destOrd="0" parTransId="{A0E57D28-A046-4BEF-A07B-89B9BE86F36B}" sibTransId="{AC257840-D53E-449E-9E7F-84F0B220A6CC}"/>
    <dgm:cxn modelId="{38E5AAA9-55C5-4EF2-ADA8-E2730532C168}" srcId="{BC06C520-390D-4753-BDA0-90897E84A4B3}" destId="{B1A67EE2-E82E-4078-9D55-EE499D84A0A2}" srcOrd="1" destOrd="0" parTransId="{AEFB915C-484C-497A-AD97-57D5EA9091F1}" sibTransId="{DE213EE1-D3D9-44D8-9940-E6C623ED5EDD}"/>
    <dgm:cxn modelId="{6198BAC6-8A00-4A88-8465-5394DFFF3ABF}" srcId="{BEAC764E-F849-4756-81D7-CEA4D9FC2C37}" destId="{989D829F-F152-400F-AF5F-016F85C87698}" srcOrd="0" destOrd="0" parTransId="{C944B30C-A8C1-4048-AA06-B9457879438C}" sibTransId="{C547BF64-65A8-4EC5-B8DF-B1E1CC4358F4}"/>
    <dgm:cxn modelId="{339E24C9-5924-4CB9-BB36-9D2F09CCC789}" type="presOf" srcId="{BEAC764E-F849-4756-81D7-CEA4D9FC2C37}" destId="{D0C6DCCB-3B7B-493E-9D8B-9DC8EB942806}" srcOrd="0" destOrd="0" presId="urn:microsoft.com/office/officeart/2005/8/layout/architecture"/>
    <dgm:cxn modelId="{ED01FDE7-6FF2-4266-98B5-AD05E08353D7}" type="presOf" srcId="{BC06C520-390D-4753-BDA0-90897E84A4B3}" destId="{A345BBFC-7E27-49D6-B0DB-44C16169A712}" srcOrd="0" destOrd="0" presId="urn:microsoft.com/office/officeart/2005/8/layout/architecture"/>
    <dgm:cxn modelId="{52F373EB-EE6C-4D6A-862E-187213E83C31}" srcId="{BC06C520-390D-4753-BDA0-90897E84A4B3}" destId="{AC264B96-0655-4256-9CFD-1A0889093FE4}" srcOrd="2" destOrd="0" parTransId="{A70BC317-B554-4367-B378-0FA51F334F33}" sibTransId="{228A5A59-6BA9-41DC-BFC8-F6B6655A849B}"/>
    <dgm:cxn modelId="{5061ECED-2916-4AC0-B0C6-BC1BE991A431}" type="presOf" srcId="{B1A67EE2-E82E-4078-9D55-EE499D84A0A2}" destId="{49486871-101F-4B59-9C1B-F5978C552264}" srcOrd="0" destOrd="0" presId="urn:microsoft.com/office/officeart/2005/8/layout/architecture"/>
    <dgm:cxn modelId="{634718FB-2097-4535-A47A-E3567B646896}" type="presOf" srcId="{989D829F-F152-400F-AF5F-016F85C87698}" destId="{719BA24C-132A-41EB-9ECE-FC154C5CC979}" srcOrd="0" destOrd="0" presId="urn:microsoft.com/office/officeart/2005/8/layout/architecture"/>
    <dgm:cxn modelId="{BD467010-50A8-42B3-853B-FE7D0D419AE4}" type="presParOf" srcId="{D0C6DCCB-3B7B-493E-9D8B-9DC8EB942806}" destId="{46D3A628-9EA7-4D06-A5A0-03B48F3030BD}" srcOrd="0" destOrd="0" presId="urn:microsoft.com/office/officeart/2005/8/layout/architecture"/>
    <dgm:cxn modelId="{02955F06-EFEA-414C-80B6-D5C4EF0533B4}" type="presParOf" srcId="{46D3A628-9EA7-4D06-A5A0-03B48F3030BD}" destId="{719BA24C-132A-41EB-9ECE-FC154C5CC979}" srcOrd="0" destOrd="0" presId="urn:microsoft.com/office/officeart/2005/8/layout/architecture"/>
    <dgm:cxn modelId="{EC4C2595-9DDD-4345-B618-66FA4A11F188}" type="presParOf" srcId="{46D3A628-9EA7-4D06-A5A0-03B48F3030BD}" destId="{768F16F3-675C-476F-B18E-3769215B65B4}" srcOrd="1" destOrd="0" presId="urn:microsoft.com/office/officeart/2005/8/layout/architecture"/>
    <dgm:cxn modelId="{95148355-11DE-4B49-A7B7-772C2ADFD284}" type="presParOf" srcId="{46D3A628-9EA7-4D06-A5A0-03B48F3030BD}" destId="{38DED23C-CA2A-4D20-9A05-C0267F7AF4CD}" srcOrd="2" destOrd="0" presId="urn:microsoft.com/office/officeart/2005/8/layout/architecture"/>
    <dgm:cxn modelId="{899F5D35-5E94-4D35-9A07-7B6FCFD7DB45}" type="presParOf" srcId="{38DED23C-CA2A-4D20-9A05-C0267F7AF4CD}" destId="{0EE073E5-91F3-4CE6-958D-56A75C34666D}" srcOrd="0" destOrd="0" presId="urn:microsoft.com/office/officeart/2005/8/layout/architecture"/>
    <dgm:cxn modelId="{206F15E3-8F9B-469A-A933-957E414664D2}" type="presParOf" srcId="{0EE073E5-91F3-4CE6-958D-56A75C34666D}" destId="{A345BBFC-7E27-49D6-B0DB-44C16169A712}" srcOrd="0" destOrd="0" presId="urn:microsoft.com/office/officeart/2005/8/layout/architecture"/>
    <dgm:cxn modelId="{F8A47B5B-8A72-4118-AE38-3B1A8C5C7FE9}" type="presParOf" srcId="{0EE073E5-91F3-4CE6-958D-56A75C34666D}" destId="{99334E97-AD01-456C-92EF-330CA3B5964C}" srcOrd="1" destOrd="0" presId="urn:microsoft.com/office/officeart/2005/8/layout/architecture"/>
    <dgm:cxn modelId="{1EF8204F-48BE-4DCF-BE6B-0B50C992AB43}" type="presParOf" srcId="{0EE073E5-91F3-4CE6-958D-56A75C34666D}" destId="{CF0ADD0C-8DCC-4CB3-B0E2-60C7D58F2A06}" srcOrd="2" destOrd="0" presId="urn:microsoft.com/office/officeart/2005/8/layout/architecture"/>
    <dgm:cxn modelId="{2C04E3D2-7027-4E29-95AA-A024E6C93D49}" type="presParOf" srcId="{CF0ADD0C-8DCC-4CB3-B0E2-60C7D58F2A06}" destId="{96F91A2B-B4D1-4F93-AEDA-F90CB8F66004}" srcOrd="0" destOrd="0" presId="urn:microsoft.com/office/officeart/2005/8/layout/architecture"/>
    <dgm:cxn modelId="{C051CDBC-61B9-4129-8EFE-BE0EA3802937}" type="presParOf" srcId="{96F91A2B-B4D1-4F93-AEDA-F90CB8F66004}" destId="{C5709BA0-579E-4D99-893C-4EC5D508ED28}" srcOrd="0" destOrd="0" presId="urn:microsoft.com/office/officeart/2005/8/layout/architecture"/>
    <dgm:cxn modelId="{9A078691-6181-40EB-ACD9-E51AEF87BCCF}" type="presParOf" srcId="{96F91A2B-B4D1-4F93-AEDA-F90CB8F66004}" destId="{1DC45CF8-FB86-46EC-8846-8FECB98A7251}" srcOrd="1" destOrd="0" presId="urn:microsoft.com/office/officeart/2005/8/layout/architecture"/>
    <dgm:cxn modelId="{F383DDDB-B893-4212-9B8B-658824DB4CF6}" type="presParOf" srcId="{CF0ADD0C-8DCC-4CB3-B0E2-60C7D58F2A06}" destId="{C1A54902-9AD2-4660-83A2-9CAB0B2692D5}" srcOrd="1" destOrd="0" presId="urn:microsoft.com/office/officeart/2005/8/layout/architecture"/>
    <dgm:cxn modelId="{3658D793-E2BB-49C2-98F7-7C3627CA73A9}" type="presParOf" srcId="{CF0ADD0C-8DCC-4CB3-B0E2-60C7D58F2A06}" destId="{D8272947-E533-4E91-B32D-93C94D27E778}" srcOrd="2" destOrd="0" presId="urn:microsoft.com/office/officeart/2005/8/layout/architecture"/>
    <dgm:cxn modelId="{68652D0C-4664-4DD2-859F-09D53FF005A7}" type="presParOf" srcId="{D8272947-E533-4E91-B32D-93C94D27E778}" destId="{49486871-101F-4B59-9C1B-F5978C552264}" srcOrd="0" destOrd="0" presId="urn:microsoft.com/office/officeart/2005/8/layout/architecture"/>
    <dgm:cxn modelId="{181095A7-7C39-405C-8C10-A1B423A64BCD}" type="presParOf" srcId="{D8272947-E533-4E91-B32D-93C94D27E778}" destId="{7D5ED430-5A67-4283-AD31-430FB275ED61}" srcOrd="1" destOrd="0" presId="urn:microsoft.com/office/officeart/2005/8/layout/architecture"/>
    <dgm:cxn modelId="{1A9CB5D6-E449-43EB-ADAF-3679416091B1}" type="presParOf" srcId="{CF0ADD0C-8DCC-4CB3-B0E2-60C7D58F2A06}" destId="{D1FDB590-0AE2-44BD-9064-2CF0DFD7B032}" srcOrd="3" destOrd="0" presId="urn:microsoft.com/office/officeart/2005/8/layout/architecture"/>
    <dgm:cxn modelId="{02817708-CA40-4C18-82DF-17DC17263034}" type="presParOf" srcId="{CF0ADD0C-8DCC-4CB3-B0E2-60C7D58F2A06}" destId="{101FEFE1-04EF-4EE4-8305-A65C356016BD}" srcOrd="4" destOrd="0" presId="urn:microsoft.com/office/officeart/2005/8/layout/architecture"/>
    <dgm:cxn modelId="{20F49B86-4DB8-4754-B972-8557EFDADAEA}" type="presParOf" srcId="{101FEFE1-04EF-4EE4-8305-A65C356016BD}" destId="{886E84FB-CCC4-47B1-A70E-0A91EB88BBE4}" srcOrd="0" destOrd="0" presId="urn:microsoft.com/office/officeart/2005/8/layout/architecture"/>
    <dgm:cxn modelId="{57D9B310-6FAD-4948-B6AF-6C389B7819B2}" type="presParOf" srcId="{101FEFE1-04EF-4EE4-8305-A65C356016BD}" destId="{2D7B02D6-67FB-45CD-8D6A-8E01996B14D4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BA24C-132A-41EB-9ECE-FC154C5CC979}">
      <dsp:nvSpPr>
        <dsp:cNvPr id="0" name=""/>
        <dsp:cNvSpPr/>
      </dsp:nvSpPr>
      <dsp:spPr>
        <a:xfrm>
          <a:off x="431" y="2264675"/>
          <a:ext cx="7882906" cy="9971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Physical Machine</a:t>
          </a:r>
        </a:p>
      </dsp:txBody>
      <dsp:txXfrm>
        <a:off x="29637" y="2293881"/>
        <a:ext cx="7824494" cy="938752"/>
      </dsp:txXfrm>
    </dsp:sp>
    <dsp:sp modelId="{A345BBFC-7E27-49D6-B0DB-44C16169A712}">
      <dsp:nvSpPr>
        <dsp:cNvPr id="0" name=""/>
        <dsp:cNvSpPr/>
      </dsp:nvSpPr>
      <dsp:spPr>
        <a:xfrm>
          <a:off x="431" y="1132562"/>
          <a:ext cx="7882906" cy="9971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Operating System</a:t>
          </a:r>
        </a:p>
      </dsp:txBody>
      <dsp:txXfrm>
        <a:off x="29637" y="1161768"/>
        <a:ext cx="7824494" cy="938752"/>
      </dsp:txXfrm>
    </dsp:sp>
    <dsp:sp modelId="{C5709BA0-579E-4D99-893C-4EC5D508ED28}">
      <dsp:nvSpPr>
        <dsp:cNvPr id="0" name=""/>
        <dsp:cNvSpPr/>
      </dsp:nvSpPr>
      <dsp:spPr>
        <a:xfrm>
          <a:off x="431" y="449"/>
          <a:ext cx="2556065" cy="9971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Application 1</a:t>
          </a:r>
        </a:p>
      </dsp:txBody>
      <dsp:txXfrm>
        <a:off x="29637" y="29655"/>
        <a:ext cx="2497653" cy="938752"/>
      </dsp:txXfrm>
    </dsp:sp>
    <dsp:sp modelId="{49486871-101F-4B59-9C1B-F5978C552264}">
      <dsp:nvSpPr>
        <dsp:cNvPr id="0" name=""/>
        <dsp:cNvSpPr/>
      </dsp:nvSpPr>
      <dsp:spPr>
        <a:xfrm>
          <a:off x="2663851" y="449"/>
          <a:ext cx="2556065" cy="9971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Application 2</a:t>
          </a:r>
        </a:p>
      </dsp:txBody>
      <dsp:txXfrm>
        <a:off x="2693057" y="29655"/>
        <a:ext cx="2497653" cy="938752"/>
      </dsp:txXfrm>
    </dsp:sp>
    <dsp:sp modelId="{886E84FB-CCC4-47B1-A70E-0A91EB88BBE4}">
      <dsp:nvSpPr>
        <dsp:cNvPr id="0" name=""/>
        <dsp:cNvSpPr/>
      </dsp:nvSpPr>
      <dsp:spPr>
        <a:xfrm>
          <a:off x="5327272" y="449"/>
          <a:ext cx="2556065" cy="9971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…</a:t>
          </a:r>
        </a:p>
      </dsp:txBody>
      <dsp:txXfrm>
        <a:off x="5356478" y="29655"/>
        <a:ext cx="2497653" cy="938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CB07805-77DF-4902-B3A5-3CF36D4E46F3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01/05/2021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CS118 - Programming Fundamentals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3F66153-F46F-4D7D-A517-C98264F316B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3952703-5977-4682-A04D-C34E88F6E815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01/05/2021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CS118 - Programming Fundamentals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8BC71DD-C8E1-48B7-9360-435D1DACC8E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540B473-80DC-49C0-B00F-5CBEBE136AE7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01/05/2021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CS118 - Programming Fundamentals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300FDAB-70B8-4D8D-A316-24F1C7CC1B4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waqas.ali@nu.edu.pk" TargetMode="External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docker.com/" TargetMode="Externa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634680"/>
            <a:ext cx="9143640" cy="2621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</a:rPr>
              <a:t>CS118 - Programming Fundamentals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Lecture#02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3880" y="3869640"/>
            <a:ext cx="9143640" cy="13878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4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Waqas Ali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Lecturer (CS)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National University of Computer and Emerging Sciences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waqas.ali@nu.edu.pk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Operating Systems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</a:t>
            </a:r>
            <a:r>
              <a:rPr b="0" lang="en-US" sz="2800" spc="-1" strike="noStrike">
                <a:solidFill>
                  <a:srgbClr val="2f5597"/>
                </a:solidFill>
                <a:latin typeface="Calibri"/>
              </a:rPr>
              <a:t>Operating System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is an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interface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between a user and the computer hardware.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They decide the </a:t>
            </a:r>
            <a:r>
              <a:rPr b="0" lang="en-US" sz="2800" spc="-1" strike="noStrike">
                <a:solidFill>
                  <a:srgbClr val="2f5597"/>
                </a:solidFill>
                <a:latin typeface="Calibri"/>
              </a:rPr>
              <a:t>behavior of computers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and the interactions you have with them.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instance, if you are a Windows user – normal mode of interaction is a </a:t>
            </a:r>
            <a:r>
              <a:rPr b="0" lang="en-US" sz="2800" spc="-1" strike="noStrike">
                <a:solidFill>
                  <a:srgbClr val="2f5597"/>
                </a:solidFill>
                <a:latin typeface="Calibri"/>
              </a:rPr>
              <a:t>GUI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Linux users, the </a:t>
            </a:r>
            <a:r>
              <a:rPr b="0" lang="en-US" sz="2800" spc="-1" strike="noStrike">
                <a:solidFill>
                  <a:srgbClr val="2f5597"/>
                </a:solidFill>
                <a:latin typeface="Calibri"/>
              </a:rPr>
              <a:t>shell (command line)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is much more common.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do operating systems do?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2f5597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5597"/>
                </a:solidFill>
                <a:latin typeface="Calibri"/>
              </a:rPr>
              <a:t>System calls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3533372-455F-4682-8E26-9EDBA2D43A2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8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CS118 - Programming Fundamentals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500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The Role of an </a:t>
            </a:r>
            <a:r>
              <a:rPr b="0" lang="en-US" sz="4400" spc="-1" strike="noStrike">
                <a:solidFill>
                  <a:srgbClr val="2f5597"/>
                </a:solidFill>
                <a:latin typeface="Calibri Light"/>
              </a:rPr>
              <a:t>Operating System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97979882"/>
              </p:ext>
            </p:extLst>
          </p:nvPr>
        </p:nvGraphicFramePr>
        <p:xfrm>
          <a:off x="2624760" y="2247120"/>
          <a:ext cx="7883280" cy="326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3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6FAB22D-87B2-4F71-8D43-EA03E765632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CS118 - Programming Fundamentals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8762040" y="3591360"/>
            <a:ext cx="1609920" cy="5731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Device Driver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The social computer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Computers do not operate in isolation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Some computer are good at one function, others at some different one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instance, one computer might have a very good </a:t>
            </a:r>
            <a:r>
              <a:rPr b="0" lang="en-US" sz="2800" spc="-1" strike="noStrike">
                <a:solidFill>
                  <a:srgbClr val="2f5597"/>
                </a:solidFill>
                <a:latin typeface="Calibri"/>
              </a:rPr>
              <a:t>CPU/GPU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while another might have more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CS118 - Programming Fundamentals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E3EC127-5362-4066-BB6D-CCEF03AF299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" dur="indefinite" restart="never" nodeType="tmRoot">
          <p:childTnLst>
            <p:seq>
              <p:cTn id="39" dur="indefinite" nodeType="mainSeq">
                <p:childTnLst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Cloud Computing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might have heard about </a:t>
            </a:r>
            <a:r>
              <a:rPr b="0" lang="en-US" sz="2800" spc="-1" strike="noStrike">
                <a:solidFill>
                  <a:srgbClr val="2f5597"/>
                </a:solidFill>
                <a:latin typeface="Calibri"/>
              </a:rPr>
              <a:t>super computers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immense power of super computers can be emulated with the concepts of </a:t>
            </a:r>
            <a:r>
              <a:rPr b="0" lang="en-US" sz="2800" spc="-1" strike="noStrike">
                <a:solidFill>
                  <a:srgbClr val="2f5597"/>
                </a:solidFill>
                <a:latin typeface="Calibri"/>
              </a:rPr>
              <a:t>High Performance Computing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5597"/>
                </a:solidFill>
                <a:latin typeface="Calibri"/>
              </a:rPr>
              <a:t>Cluster computing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0" lang="en-US" sz="2800" spc="-1" strike="noStrike">
                <a:solidFill>
                  <a:srgbClr val="2f5597"/>
                </a:solidFill>
                <a:latin typeface="Calibri"/>
              </a:rPr>
              <a:t>grid computing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put several computers together to create extremely powerful functions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5597"/>
                </a:solidFill>
                <a:latin typeface="Calibri"/>
              </a:rPr>
              <a:t>Amazon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(among others) created such a large computing base for their online shop that they were not using all of the power!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They decided to rent it out thus giving rise to the concept of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CS118 - Programming Fundamentals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40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0A57EBE-C7C7-40DD-9DAE-51409C154BE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5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5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The truth behind cloud computing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Recall what a “</a:t>
            </a:r>
            <a:r>
              <a:rPr b="0" lang="en-US" sz="2800" spc="-1" strike="noStrike">
                <a:solidFill>
                  <a:srgbClr val="2f5597"/>
                </a:solidFill>
                <a:latin typeface="Calibri"/>
              </a:rPr>
              <a:t>machine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” does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is stopping you from writing a </a:t>
            </a:r>
            <a:r>
              <a:rPr b="0" lang="en-US" sz="2800" spc="-1" strike="noStrike">
                <a:solidFill>
                  <a:srgbClr val="2f5597"/>
                </a:solidFill>
                <a:latin typeface="Calibri"/>
              </a:rPr>
              <a:t>machine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that acts like the hardware you have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is called a </a:t>
            </a:r>
            <a:r>
              <a:rPr b="0" lang="en-US" sz="2800" spc="-1" strike="noStrike">
                <a:solidFill>
                  <a:srgbClr val="2f5597"/>
                </a:solidFill>
                <a:latin typeface="Calibri"/>
              </a:rPr>
              <a:t>virtual machine</a:t>
            </a:r>
            <a:r>
              <a:rPr b="0" lang="en-US" sz="2800" spc="-1" strike="noStrike">
                <a:solidFill>
                  <a:srgbClr val="2f5597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CS118 - Programming Fundamentals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E7B62D1-D2DD-4A65-BE71-D6E739E1A34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2" dur="indefinite" restart="never" nodeType="tmRoot">
          <p:childTnLst>
            <p:seq>
              <p:cTn id="83" dur="indefinite" nodeType="mainSeq">
                <p:childTnLst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" dur="5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500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VMs versus containers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Containers (see </a:t>
            </a:r>
            <a:r>
              <a:rPr b="0" lang="en-US" sz="2800" spc="-1" strike="noStrike" u="sng">
                <a:solidFill>
                  <a:srgbClr val="044a91"/>
                </a:solidFill>
                <a:uFillTx/>
                <a:latin typeface="Calibri"/>
                <a:hlinkClick r:id="rId1"/>
              </a:rPr>
              <a:t>Docker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are </a:t>
            </a:r>
            <a:r>
              <a:rPr b="0" lang="en-US" sz="2800" spc="-1" strike="noStrike">
                <a:solidFill>
                  <a:srgbClr val="2f5597"/>
                </a:solidFill>
                <a:latin typeface="Calibri"/>
              </a:rPr>
              <a:t>light weight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virtual machines (sort of)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Why containers?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Create </a:t>
            </a:r>
            <a:r>
              <a:rPr b="0" lang="en-US" sz="2400" spc="-1" strike="noStrike">
                <a:solidFill>
                  <a:srgbClr val="2f5597"/>
                </a:solidFill>
                <a:latin typeface="Calibri"/>
              </a:rPr>
              <a:t>once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 deploy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CS118 - Programming Fundamentals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92392FC-51D8-469B-966E-1A7684A2831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" dur="5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But I don’t want to offload all computation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computation concerns as well as those related to security and privacy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Also, businesses can’t rely full on other businesses for the their operations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CS118 - Programming Fundamentals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52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BE93DD2-4653-45B9-99EC-09C2F7C4674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6" dur="indefinite" restart="never" nodeType="tmRoot">
          <p:childTnLst>
            <p:seq>
              <p:cTn id="117" dur="indefinite" nodeType="mainSeq">
                <p:childTnLst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" dur="500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" dur="500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103392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Workflow in production Environment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CS118 - Programming Fundamentals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5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1B6F59A-7BCF-4C5D-A888-364201604A7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Application>LibreOffice/6.4.6.2$Linux_X86_64 LibreOffice_project/40$Build-2</Application>
  <Words>382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2020-09-21T05:08:58Z</dcterms:created>
  <dc:creator>Waqas Ali</dc:creator>
  <dc:description/>
  <dc:language>en-US</dc:language>
  <cp:lastModifiedBy/>
  <dcterms:modified xsi:type="dcterms:W3CDTF">2021-01-05T17:09:15Z</dcterms:modified>
  <cp:revision>26</cp:revision>
  <dc:subject/>
  <dc:title>Lecture#02 CS118 - Programming Fundamentals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