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66" r:id="rId5"/>
    <p:sldId id="267" r:id="rId6"/>
    <p:sldId id="271" r:id="rId7"/>
    <p:sldId id="268" r:id="rId8"/>
    <p:sldId id="269" r:id="rId9"/>
    <p:sldId id="270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BA01-AAB4-4D32-8668-6F362FCE710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7F30-B8B0-4221-9682-ABE7626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7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BA01-AAB4-4D32-8668-6F362FCE710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7F30-B8B0-4221-9682-ABE7626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7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BA01-AAB4-4D32-8668-6F362FCE710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7F30-B8B0-4221-9682-ABE7626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7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BA01-AAB4-4D32-8668-6F362FCE710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7F30-B8B0-4221-9682-ABE7626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5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BA01-AAB4-4D32-8668-6F362FCE710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7F30-B8B0-4221-9682-ABE7626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BA01-AAB4-4D32-8668-6F362FCE710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7F30-B8B0-4221-9682-ABE7626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0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BA01-AAB4-4D32-8668-6F362FCE710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7F30-B8B0-4221-9682-ABE7626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0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BA01-AAB4-4D32-8668-6F362FCE710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7F30-B8B0-4221-9682-ABE7626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2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BA01-AAB4-4D32-8668-6F362FCE710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7F30-B8B0-4221-9682-ABE7626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6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BA01-AAB4-4D32-8668-6F362FCE710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7F30-B8B0-4221-9682-ABE7626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8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BA01-AAB4-4D32-8668-6F362FCE710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7F30-B8B0-4221-9682-ABE7626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6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FBA01-AAB4-4D32-8668-6F362FCE710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B7F30-B8B0-4221-9682-ABE7626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60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ECD49-4A3D-49B5-BC8B-7A695B70F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b="1"/>
              <a:t>Beat Take Home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81689-61C1-425D-B837-A19C02D85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err="1"/>
              <a:t>Kashika</a:t>
            </a:r>
            <a:r>
              <a:rPr lang="en-US"/>
              <a:t> Jain</a:t>
            </a:r>
          </a:p>
        </p:txBody>
      </p:sp>
    </p:spTree>
    <p:extLst>
      <p:ext uri="{BB962C8B-B14F-4D97-AF65-F5344CB8AC3E}">
        <p14:creationId xmlns:p14="http://schemas.microsoft.com/office/powerpoint/2010/main" val="351211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EE978-7931-4D93-A0A6-7CAEE6DA3A5C}"/>
              </a:ext>
            </a:extLst>
          </p:cNvPr>
          <p:cNvSpPr txBox="1"/>
          <p:nvPr/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Tableau Demand Dashboard</a:t>
            </a:r>
          </a:p>
        </p:txBody>
      </p:sp>
    </p:spTree>
    <p:extLst>
      <p:ext uri="{BB962C8B-B14F-4D97-AF65-F5344CB8AC3E}">
        <p14:creationId xmlns:p14="http://schemas.microsoft.com/office/powerpoint/2010/main" val="238458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22E41-D377-4944-94C2-40133318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Tableau Demand Dashboard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529AC-391B-44B3-9F93-19C02E177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Things to note</a:t>
            </a:r>
          </a:p>
          <a:p>
            <a:pPr lvl="1"/>
            <a:r>
              <a:rPr lang="en-US" dirty="0"/>
              <a:t>Visualization is added for each question with appropriate comments</a:t>
            </a:r>
          </a:p>
          <a:p>
            <a:pPr lvl="1"/>
            <a:r>
              <a:rPr lang="en-US" dirty="0"/>
              <a:t>The data in Tableau is extracted, live connection can also be used depending on the </a:t>
            </a:r>
            <a:r>
              <a:rPr lang="en-US"/>
              <a:t>use case</a:t>
            </a:r>
          </a:p>
          <a:p>
            <a:pPr lvl="1"/>
            <a:r>
              <a:rPr lang="en-US" sz="2400"/>
              <a:t>The </a:t>
            </a:r>
            <a:r>
              <a:rPr lang="en-US" sz="2400" dirty="0"/>
              <a:t>tableau workbook has been shared with the assignment</a:t>
            </a:r>
          </a:p>
          <a:p>
            <a:pPr lvl="1"/>
            <a:r>
              <a:rPr lang="en-US" dirty="0"/>
              <a:t>Refer screenshots wherever applicable</a:t>
            </a:r>
          </a:p>
        </p:txBody>
      </p:sp>
    </p:spTree>
    <p:extLst>
      <p:ext uri="{BB962C8B-B14F-4D97-AF65-F5344CB8AC3E}">
        <p14:creationId xmlns:p14="http://schemas.microsoft.com/office/powerpoint/2010/main" val="1674407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CE4DA-587F-48C3-A806-341C3E7C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1</a:t>
            </a:r>
            <a:b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Provide a latitude, longitude combination where most requests happened. Which</a:t>
            </a:r>
            <a:b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building in the area might explain the high requests’ volume?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Map&#10;&#10;Description automatically generated">
            <a:extLst>
              <a:ext uri="{FF2B5EF4-FFF2-40B4-BE49-F238E27FC236}">
                <a16:creationId xmlns:a16="http://schemas.microsoft.com/office/drawing/2014/main" id="{F7CA09DA-D255-4A62-B376-877D1F405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36" y="2258289"/>
            <a:ext cx="11892330" cy="332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5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CE4DA-587F-48C3-A806-341C3E7C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2</a:t>
            </a:r>
            <a:b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Which weekday of week 11 had the biggest growth when compared to the same</a:t>
            </a:r>
            <a:b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weekday of week 10? Can you notice any seasonality in terms of requests volume?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7118956D-3065-4D47-B0F2-375D1EB1A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23" y="2084546"/>
            <a:ext cx="11860356" cy="354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79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CE4DA-587F-48C3-A806-341C3E7C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3</a:t>
            </a:r>
            <a:b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Which are the top 10 active passengers?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AA83BFE-FFA5-4C89-96DA-F97597D30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06"/>
          <a:stretch/>
        </p:blipFill>
        <p:spPr>
          <a:xfrm>
            <a:off x="1716785" y="2633472"/>
            <a:ext cx="8755381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03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CE4DA-587F-48C3-A806-341C3E7C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4</a:t>
            </a:r>
            <a:b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During which hours of each weekday of week 11, request to ride ratio was low? Can you</a:t>
            </a:r>
            <a:b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provide a possible explanation?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B17409A7-B2CB-48F0-A647-AFE19A7DD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08" y="1880331"/>
            <a:ext cx="11548521" cy="406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48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CE4DA-587F-48C3-A806-341C3E7C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5</a:t>
            </a:r>
            <a:b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Which day had the lowest credit card rides share?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9CC68471-83B0-484B-9F66-FF75667FF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59" y="2037999"/>
            <a:ext cx="11265284" cy="436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4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A15AA-77F4-42A7-86AA-27CC0B9C6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38CB5-CC99-4403-AE9C-872443A21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SQL Queries and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Tableau demand Dashboard</a:t>
            </a:r>
          </a:p>
        </p:txBody>
      </p:sp>
    </p:spTree>
    <p:extLst>
      <p:ext uri="{BB962C8B-B14F-4D97-AF65-F5344CB8AC3E}">
        <p14:creationId xmlns:p14="http://schemas.microsoft.com/office/powerpoint/2010/main" val="22980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EE978-7931-4D93-A0A6-7CAEE6DA3A5C}"/>
              </a:ext>
            </a:extLst>
          </p:cNvPr>
          <p:cNvSpPr txBox="1"/>
          <p:nvPr/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SQL Queries and results</a:t>
            </a:r>
          </a:p>
        </p:txBody>
      </p:sp>
    </p:spTree>
    <p:extLst>
      <p:ext uri="{BB962C8B-B14F-4D97-AF65-F5344CB8AC3E}">
        <p14:creationId xmlns:p14="http://schemas.microsoft.com/office/powerpoint/2010/main" val="304325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22E41-D377-4944-94C2-40133318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2184157"/>
            <a:ext cx="3571810" cy="20285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Q1:</a:t>
            </a:r>
            <a:b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Provide the latitude &amp; longitude for each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id_request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11AD383-4489-4F28-98D3-7F649A288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44278"/>
            <a:ext cx="7214616" cy="4942011"/>
          </a:xfrm>
          <a:prstGeom prst="rect">
            <a:avLst/>
          </a:prstGeom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02738A16-5019-4E9A-A573-4EE59DDA03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96687" y="276487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4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22E41-D377-4944-94C2-40133318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77" y="661975"/>
            <a:ext cx="3571810" cy="3573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Q2: 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 1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many requests per day happened during week 11, 2018 and during previous week?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2738A16-5019-4E9A-A573-4EE59DDA03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96687" y="276487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A016A43-B29C-482D-BDAE-73226B5C5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487" y="585489"/>
            <a:ext cx="7956335" cy="563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22E41-D377-4944-94C2-40133318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90" y="661975"/>
            <a:ext cx="3571810" cy="3573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Q2: 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 2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many requests per day happened during week 11, 2018 and during previous week?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2738A16-5019-4E9A-A573-4EE59DDA03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96687" y="276487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FC94D03-6710-4763-9421-EB1105828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590" y="0"/>
            <a:ext cx="7739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0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22E41-D377-4944-94C2-40133318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Q3:</a:t>
            </a:r>
            <a:b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Provide a list of active passengers sorted descending by volume of rides.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2738A16-5019-4E9A-A573-4EE59DDA03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96687" y="276487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E5A5E20-A32F-440A-93E5-57649FAD1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487" y="430737"/>
            <a:ext cx="7839248" cy="599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8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22E41-D377-4944-94C2-40133318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Q4:</a:t>
            </a:r>
            <a:b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was the request to ride ratio per weekday and per hour?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2738A16-5019-4E9A-A573-4EE59DDA03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96687" y="276487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986751A-0CB9-4EFD-B7C5-22E2D0056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546" y="639193"/>
            <a:ext cx="7955280" cy="53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5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22E41-D377-4944-94C2-40133318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Q5:</a:t>
            </a:r>
            <a:b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many rides per day were completed using cash and how many using a credit</a:t>
            </a:r>
            <a:b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card?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16FF2AA-96C0-4B77-92E1-47FC44935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487" y="1054358"/>
            <a:ext cx="7955280" cy="4609599"/>
          </a:xfrm>
          <a:prstGeom prst="rect">
            <a:avLst/>
          </a:prstGeom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02738A16-5019-4E9A-A573-4EE59DDA03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96687" y="276487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3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</TotalTime>
  <Words>292</Words>
  <Application>Microsoft Office PowerPoint</Application>
  <PresentationFormat>Widescreen</PresentationFormat>
  <Paragraphs>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Beat Take Home Assignment</vt:lpstr>
      <vt:lpstr>Agenda</vt:lpstr>
      <vt:lpstr>PowerPoint Presentation</vt:lpstr>
      <vt:lpstr>Q1: Provide the latitude &amp; longitude for each id_request.</vt:lpstr>
      <vt:lpstr>Q2:  Solution 1 How many requests per day happened during week 11, 2018 and during previous week?</vt:lpstr>
      <vt:lpstr>Q2:  Solution 2 How many requests per day happened during week 11, 2018 and during previous week?</vt:lpstr>
      <vt:lpstr>Q3: Provide a list of active passengers sorted descending by volume of rides.</vt:lpstr>
      <vt:lpstr>Q4: What was the request to ride ratio per weekday and per hour?</vt:lpstr>
      <vt:lpstr>Q5: How many rides per day were completed using cash and how many using a credit card?</vt:lpstr>
      <vt:lpstr>PowerPoint Presentation</vt:lpstr>
      <vt:lpstr>Tableau Demand Dashboard</vt:lpstr>
      <vt:lpstr>Question 1 Provide a latitude, longitude combination where most requests happened. Which building in the area might explain the high requests’ volume?</vt:lpstr>
      <vt:lpstr>Question 2 Which weekday of week 11 had the biggest growth when compared to the same weekday of week 10? Can you notice any seasonality in terms of requests volume?</vt:lpstr>
      <vt:lpstr>Question 3 Which are the top 10 active passengers?</vt:lpstr>
      <vt:lpstr>Question 4 During which hours of each weekday of week 11, request to ride ratio was low? Can you provide a possible explanation?</vt:lpstr>
      <vt:lpstr>Question 5 Which day had the lowest credit card rides share?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Beat Take Home Assignment</dc:title>
  <dc:creator>Shashank Jain</dc:creator>
  <cp:lastModifiedBy>Shashank Jain</cp:lastModifiedBy>
  <cp:revision>5</cp:revision>
  <dcterms:created xsi:type="dcterms:W3CDTF">2021-08-26T01:26:33Z</dcterms:created>
  <dcterms:modified xsi:type="dcterms:W3CDTF">2021-08-26T07:48:05Z</dcterms:modified>
</cp:coreProperties>
</file>