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9.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17.xml.rels" ContentType="application/vnd.openxmlformats-package.relationships+xml"/>
  <Override PartName="/ppt/notesSlides/_rels/notesSlide1.xml.rels" ContentType="application/vnd.openxmlformats-package.relationships+xml"/>
  <Override PartName="/ppt/notesSlides/_rels/notesSlide14.xml.rels" ContentType="application/vnd.openxmlformats-package.relationships+xml"/>
  <Override PartName="/ppt/notesSlides/_rels/notesSlide3.xml.rels" ContentType="application/vnd.openxmlformats-package.relationships+xml"/>
  <Override PartName="/ppt/notesSlides/_rels/notesSlide22.xml.rels" ContentType="application/vnd.openxmlformats-package.relationships+xml"/>
  <Override PartName="/ppt/notesSlides/_rels/notesSlide16.xml.rels" ContentType="application/vnd.openxmlformats-package.relationships+xml"/>
  <Override PartName="/ppt/notesSlides/_rels/notesSlide18.xml.rels" ContentType="application/vnd.openxmlformats-package.relationships+xml"/>
  <Override PartName="/ppt/notesSlides/_rels/notesSlide2.xml.rels" ContentType="application/vnd.openxmlformats-package.relationships+xml"/>
  <Override PartName="/ppt/notesSlides/_rels/notesSlide21.xml.rels" ContentType="application/vnd.openxmlformats-package.relationships+xml"/>
  <Override PartName="/ppt/notesSlides/_rels/notesSlide20.xml.rels" ContentType="application/vnd.openxmlformats-package.relationships+xml"/>
  <Override PartName="/ppt/notesSlides/_rels/notesSlide15.xml.rels" ContentType="application/vnd.openxmlformats-package.relationships+xml"/>
  <Override PartName="/ppt/notesSlides/_rels/notesSlide7.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media/image19.jpeg" ContentType="image/jpeg"/>
  <Override PartName="/ppt/media/image6.png" ContentType="image/png"/>
  <Override PartName="/ppt/media/image2.png" ContentType="image/png"/>
  <Override PartName="/ppt/media/image7.png" ContentType="image/png"/>
  <Override PartName="/ppt/media/image5.wmf" ContentType="image/x-wmf"/>
  <Override PartName="/ppt/media/image8.wmf" ContentType="image/x-wmf"/>
  <Override PartName="/ppt/media/image4.wmf" ContentType="image/x-wmf"/>
  <Override PartName="/ppt/media/image3.wmf" ContentType="image/x-wmf"/>
  <Override PartName="/ppt/media/image1.wmf" ContentType="image/x-wmf"/>
  <Override PartName="/ppt/media/image9.wmf" ContentType="image/x-wmf"/>
  <Override PartName="/ppt/media/image32.png" ContentType="image/pn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7.png" ContentType="image/png"/>
  <Override PartName="/ppt/media/image13.png" ContentType="image/png"/>
  <Override PartName="/ppt/media/image12.png" ContentType="image/png"/>
  <Override PartName="/ppt/media/image18.wmf" ContentType="image/x-wmf"/>
  <Override PartName="/ppt/media/image16.wmf" ContentType="image/x-wmf"/>
  <Override PartName="/ppt/media/image15.wmf" ContentType="image/x-wmf"/>
  <Override PartName="/ppt/media/image11.wmf" ContentType="image/x-wmf"/>
  <Override PartName="/ppt/media/image10.wmf" ContentType="image/x-wmf"/>
  <Override PartName="/ppt/media/image14.wmf" ContentType="image/x-wmf"/>
  <Override PartName="/ppt/media/image26.jpeg" ContentType="image/jpeg"/>
  <Override PartName="/ppt/media/hdphoto1.wdp" ContentType="image/vnd.ms-photo"/>
  <Override PartName="/ppt/media/hdphoto2.wdp" ContentType="image/vnd.ms-photo"/>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190412" cy="6858000"/>
  <p:notesSz cx="7099300" cy="102346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1"/>
          <p:cNvSpPr>
            <a:spLocks noGrp="1"/>
          </p:cNvSpPr>
          <p:nvPr>
            <p:ph type="sldImg"/>
          </p:nvPr>
        </p:nvSpPr>
        <p:spPr>
          <a:xfrm>
            <a:off x="533520" y="764280"/>
            <a:ext cx="6704640" cy="37713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277"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278"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279"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280"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281" name="PlaceHolder 6"/>
          <p:cNvSpPr>
            <a:spLocks noGrp="1"/>
          </p:cNvSpPr>
          <p:nvPr>
            <p:ph type="sldNum"/>
          </p:nvPr>
        </p:nvSpPr>
        <p:spPr>
          <a:xfrm>
            <a:off x="4399200" y="9555480"/>
            <a:ext cx="3372840" cy="502560"/>
          </a:xfrm>
          <a:prstGeom prst="rect">
            <a:avLst/>
          </a:prstGeom>
        </p:spPr>
        <p:txBody>
          <a:bodyPr lIns="0" rIns="0" tIns="0" bIns="0" anchor="b"/>
          <a:p>
            <a:pPr algn="r"/>
            <a:fld id="{3ED28B5D-FAAC-488F-9F56-3033ACD7971A}"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PlaceHolder 1"/>
          <p:cNvSpPr>
            <a:spLocks noGrp="1"/>
          </p:cNvSpPr>
          <p:nvPr>
            <p:ph type="sldImg"/>
          </p:nvPr>
        </p:nvSpPr>
        <p:spPr>
          <a:xfrm>
            <a:off x="139680" y="768240"/>
            <a:ext cx="6818400" cy="3835440"/>
          </a:xfrm>
          <a:prstGeom prst="rect">
            <a:avLst/>
          </a:prstGeom>
        </p:spPr>
      </p:sp>
      <p:sp>
        <p:nvSpPr>
          <p:cNvPr id="353" name="PlaceHolder 2"/>
          <p:cNvSpPr>
            <a:spLocks noGrp="1"/>
          </p:cNvSpPr>
          <p:nvPr>
            <p:ph type="body"/>
          </p:nvPr>
        </p:nvSpPr>
        <p:spPr>
          <a:xfrm>
            <a:off x="709920" y="4861440"/>
            <a:ext cx="5677920" cy="4604040"/>
          </a:xfrm>
          <a:prstGeom prst="rect">
            <a:avLst/>
          </a:prstGeom>
        </p:spPr>
        <p:txBody>
          <a:bodyPr lIns="99000" rIns="99000" tIns="49680" bIns="49680"/>
          <a:p>
            <a:pPr marL="216000" indent="-215280">
              <a:lnSpc>
                <a:spcPct val="100000"/>
              </a:lnSpc>
            </a:pPr>
            <a:r>
              <a:rPr b="0" lang="en-US" sz="2000" spc="-1" strike="noStrike">
                <a:latin typeface="Arial"/>
              </a:rPr>
              <a:t>V2021_01</a:t>
            </a:r>
            <a:endParaRPr b="0" lang="en-US" sz="2000" spc="-1" strike="noStrike">
              <a:latin typeface="Arial"/>
            </a:endParaRPr>
          </a:p>
          <a:p>
            <a:pPr marL="216000" indent="-215280">
              <a:lnSpc>
                <a:spcPct val="100000"/>
              </a:lnSpc>
            </a:pPr>
            <a:endParaRPr b="0" lang="en-US" sz="2000" spc="-1" strike="noStrike">
              <a:latin typeface="Arial"/>
            </a:endParaRPr>
          </a:p>
        </p:txBody>
      </p:sp>
      <p:sp>
        <p:nvSpPr>
          <p:cNvPr id="354" name="CustomShape 3"/>
          <p:cNvSpPr/>
          <p:nvPr/>
        </p:nvSpPr>
        <p:spPr>
          <a:xfrm>
            <a:off x="4021200" y="9721080"/>
            <a:ext cx="3074760" cy="510120"/>
          </a:xfrm>
          <a:prstGeom prst="rect">
            <a:avLst/>
          </a:prstGeom>
          <a:noFill/>
          <a:ln>
            <a:noFill/>
          </a:ln>
        </p:spPr>
        <p:style>
          <a:lnRef idx="0"/>
          <a:fillRef idx="0"/>
          <a:effectRef idx="0"/>
          <a:fontRef idx="minor"/>
        </p:style>
        <p:txBody>
          <a:bodyPr lIns="99000" rIns="99000" tIns="49680" bIns="49680" anchor="b"/>
          <a:p>
            <a:pPr algn="r">
              <a:lnSpc>
                <a:spcPct val="100000"/>
              </a:lnSpc>
            </a:pPr>
            <a:fld id="{AF19AF11-CF5B-4EE7-A462-AA8A2AE001A0}" type="slidenum">
              <a:rPr b="0" lang="en-US" sz="1300" spc="-1" strike="noStrike">
                <a:solidFill>
                  <a:srgbClr val="000000"/>
                </a:solidFill>
                <a:latin typeface="Times New Roman"/>
              </a:rPr>
              <a:t>1</a:t>
            </a:fld>
            <a:endParaRPr b="0" lang="en-US" sz="13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PlaceHolder 1"/>
          <p:cNvSpPr>
            <a:spLocks noGrp="1"/>
          </p:cNvSpPr>
          <p:nvPr>
            <p:ph type="sldImg"/>
          </p:nvPr>
        </p:nvSpPr>
        <p:spPr>
          <a:xfrm>
            <a:off x="139680" y="768240"/>
            <a:ext cx="6818400" cy="3835440"/>
          </a:xfrm>
          <a:prstGeom prst="rect">
            <a:avLst/>
          </a:prstGeom>
        </p:spPr>
      </p:sp>
      <p:sp>
        <p:nvSpPr>
          <p:cNvPr id="380" name="PlaceHolder 2"/>
          <p:cNvSpPr>
            <a:spLocks noGrp="1"/>
          </p:cNvSpPr>
          <p:nvPr>
            <p:ph type="body"/>
          </p:nvPr>
        </p:nvSpPr>
        <p:spPr>
          <a:xfrm>
            <a:off x="709920" y="4861440"/>
            <a:ext cx="5677920" cy="4604040"/>
          </a:xfrm>
          <a:prstGeom prst="rect">
            <a:avLst/>
          </a:prstGeom>
        </p:spPr>
        <p:txBody>
          <a:bodyPr lIns="99000" rIns="99000" tIns="49680" bIns="49680"/>
          <a:p>
            <a:endParaRPr b="0" lang="en-US" sz="2000" spc="-1" strike="noStrike">
              <a:latin typeface="Arial"/>
            </a:endParaRPr>
          </a:p>
        </p:txBody>
      </p:sp>
      <p:sp>
        <p:nvSpPr>
          <p:cNvPr id="381" name="CustomShape 3"/>
          <p:cNvSpPr/>
          <p:nvPr/>
        </p:nvSpPr>
        <p:spPr>
          <a:xfrm>
            <a:off x="4021200" y="9721080"/>
            <a:ext cx="3074760" cy="510120"/>
          </a:xfrm>
          <a:prstGeom prst="rect">
            <a:avLst/>
          </a:prstGeom>
          <a:noFill/>
          <a:ln>
            <a:noFill/>
          </a:ln>
        </p:spPr>
        <p:style>
          <a:lnRef idx="0"/>
          <a:fillRef idx="0"/>
          <a:effectRef idx="0"/>
          <a:fontRef idx="minor"/>
        </p:style>
        <p:txBody>
          <a:bodyPr lIns="99000" rIns="99000" tIns="49680" bIns="49680" anchor="b"/>
          <a:p>
            <a:pPr algn="r">
              <a:lnSpc>
                <a:spcPct val="100000"/>
              </a:lnSpc>
            </a:pPr>
            <a:fld id="{E71D9C88-936E-4FEA-AFCE-8FAB992B04A3}" type="slidenum">
              <a:rPr b="0" lang="en-US" sz="1300" spc="-1" strike="noStrike">
                <a:solidFill>
                  <a:srgbClr val="000000"/>
                </a:solidFill>
                <a:latin typeface="+mn-lt"/>
                <a:ea typeface="+mn-ea"/>
              </a:rPr>
              <a:t>1</a:t>
            </a:fld>
            <a:endParaRPr b="0" lang="en-US" sz="13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PlaceHolder 1"/>
          <p:cNvSpPr>
            <a:spLocks noGrp="1"/>
          </p:cNvSpPr>
          <p:nvPr>
            <p:ph type="sldImg"/>
          </p:nvPr>
        </p:nvSpPr>
        <p:spPr>
          <a:xfrm>
            <a:off x="139680" y="768240"/>
            <a:ext cx="6818400" cy="3835440"/>
          </a:xfrm>
          <a:prstGeom prst="rect">
            <a:avLst/>
          </a:prstGeom>
        </p:spPr>
      </p:sp>
      <p:sp>
        <p:nvSpPr>
          <p:cNvPr id="383" name="PlaceHolder 2"/>
          <p:cNvSpPr>
            <a:spLocks noGrp="1"/>
          </p:cNvSpPr>
          <p:nvPr>
            <p:ph type="body"/>
          </p:nvPr>
        </p:nvSpPr>
        <p:spPr>
          <a:xfrm>
            <a:off x="709920" y="4861440"/>
            <a:ext cx="5677920" cy="4604040"/>
          </a:xfrm>
          <a:prstGeom prst="rect">
            <a:avLst/>
          </a:prstGeom>
        </p:spPr>
        <p:txBody>
          <a:bodyPr lIns="99000" rIns="99000" tIns="49680" bIns="49680"/>
          <a:p>
            <a:endParaRPr b="0" lang="en-US" sz="2000" spc="-1" strike="noStrike">
              <a:latin typeface="Arial"/>
            </a:endParaRPr>
          </a:p>
        </p:txBody>
      </p:sp>
      <p:sp>
        <p:nvSpPr>
          <p:cNvPr id="384" name="CustomShape 3"/>
          <p:cNvSpPr/>
          <p:nvPr/>
        </p:nvSpPr>
        <p:spPr>
          <a:xfrm>
            <a:off x="4021200" y="9721080"/>
            <a:ext cx="3074760" cy="510120"/>
          </a:xfrm>
          <a:prstGeom prst="rect">
            <a:avLst/>
          </a:prstGeom>
          <a:noFill/>
          <a:ln>
            <a:noFill/>
          </a:ln>
        </p:spPr>
        <p:style>
          <a:lnRef idx="0"/>
          <a:fillRef idx="0"/>
          <a:effectRef idx="0"/>
          <a:fontRef idx="minor"/>
        </p:style>
        <p:txBody>
          <a:bodyPr lIns="99000" rIns="99000" tIns="49680" bIns="49680" anchor="b"/>
          <a:p>
            <a:pPr algn="r">
              <a:lnSpc>
                <a:spcPct val="100000"/>
              </a:lnSpc>
            </a:pPr>
            <a:fld id="{70400082-EC55-4CED-9EEC-ECF7B149C3B4}" type="slidenum">
              <a:rPr b="0" lang="en-US" sz="1300" spc="-1" strike="noStrike">
                <a:solidFill>
                  <a:srgbClr val="000000"/>
                </a:solidFill>
                <a:latin typeface="+mn-lt"/>
                <a:ea typeface="+mn-ea"/>
              </a:rPr>
              <a:t>1</a:t>
            </a:fld>
            <a:endParaRPr b="0" lang="en-US" sz="13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PlaceHolder 1"/>
          <p:cNvSpPr>
            <a:spLocks noGrp="1"/>
          </p:cNvSpPr>
          <p:nvPr>
            <p:ph type="sldImg"/>
          </p:nvPr>
        </p:nvSpPr>
        <p:spPr>
          <a:xfrm>
            <a:off x="139680" y="768240"/>
            <a:ext cx="6818400" cy="3835440"/>
          </a:xfrm>
          <a:prstGeom prst="rect">
            <a:avLst/>
          </a:prstGeom>
        </p:spPr>
      </p:sp>
      <p:sp>
        <p:nvSpPr>
          <p:cNvPr id="386" name="PlaceHolder 2"/>
          <p:cNvSpPr>
            <a:spLocks noGrp="1"/>
          </p:cNvSpPr>
          <p:nvPr>
            <p:ph type="body"/>
          </p:nvPr>
        </p:nvSpPr>
        <p:spPr>
          <a:xfrm>
            <a:off x="709920" y="4861440"/>
            <a:ext cx="5677920" cy="4604040"/>
          </a:xfrm>
          <a:prstGeom prst="rect">
            <a:avLst/>
          </a:prstGeom>
        </p:spPr>
        <p:txBody>
          <a:bodyPr lIns="99000" rIns="99000" tIns="49680" bIns="49680"/>
          <a:p>
            <a:endParaRPr b="0" lang="en-US" sz="2000" spc="-1" strike="noStrike">
              <a:latin typeface="Arial"/>
            </a:endParaRPr>
          </a:p>
        </p:txBody>
      </p:sp>
      <p:sp>
        <p:nvSpPr>
          <p:cNvPr id="387" name="CustomShape 3"/>
          <p:cNvSpPr/>
          <p:nvPr/>
        </p:nvSpPr>
        <p:spPr>
          <a:xfrm>
            <a:off x="4021200" y="9721080"/>
            <a:ext cx="3074760" cy="510120"/>
          </a:xfrm>
          <a:prstGeom prst="rect">
            <a:avLst/>
          </a:prstGeom>
          <a:noFill/>
          <a:ln>
            <a:noFill/>
          </a:ln>
        </p:spPr>
        <p:style>
          <a:lnRef idx="0"/>
          <a:fillRef idx="0"/>
          <a:effectRef idx="0"/>
          <a:fontRef idx="minor"/>
        </p:style>
        <p:txBody>
          <a:bodyPr lIns="99000" rIns="99000" tIns="49680" bIns="49680" anchor="b"/>
          <a:p>
            <a:pPr algn="r">
              <a:lnSpc>
                <a:spcPct val="100000"/>
              </a:lnSpc>
            </a:pPr>
            <a:fld id="{88758B87-D492-420D-99FE-278C6562B43A}" type="slidenum">
              <a:rPr b="0" lang="en-US" sz="1300" spc="-1" strike="noStrike">
                <a:solidFill>
                  <a:srgbClr val="000000"/>
                </a:solidFill>
                <a:latin typeface="+mn-lt"/>
                <a:ea typeface="+mn-ea"/>
              </a:rPr>
              <a:t>1</a:t>
            </a:fld>
            <a:endParaRPr b="0" lang="en-US" sz="13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PlaceHolder 1"/>
          <p:cNvSpPr>
            <a:spLocks noGrp="1"/>
          </p:cNvSpPr>
          <p:nvPr>
            <p:ph type="sldImg"/>
          </p:nvPr>
        </p:nvSpPr>
        <p:spPr>
          <a:xfrm>
            <a:off x="139680" y="768240"/>
            <a:ext cx="6818400" cy="3835440"/>
          </a:xfrm>
          <a:prstGeom prst="rect">
            <a:avLst/>
          </a:prstGeom>
        </p:spPr>
      </p:sp>
      <p:sp>
        <p:nvSpPr>
          <p:cNvPr id="389" name="PlaceHolder 2"/>
          <p:cNvSpPr>
            <a:spLocks noGrp="1"/>
          </p:cNvSpPr>
          <p:nvPr>
            <p:ph type="body"/>
          </p:nvPr>
        </p:nvSpPr>
        <p:spPr>
          <a:xfrm>
            <a:off x="709920" y="4861440"/>
            <a:ext cx="5677920" cy="4604040"/>
          </a:xfrm>
          <a:prstGeom prst="rect">
            <a:avLst/>
          </a:prstGeom>
        </p:spPr>
        <p:txBody>
          <a:bodyPr lIns="99000" rIns="99000" tIns="49680" bIns="49680"/>
          <a:p>
            <a:endParaRPr b="0" lang="en-US" sz="2000" spc="-1" strike="noStrike">
              <a:latin typeface="Arial"/>
            </a:endParaRPr>
          </a:p>
        </p:txBody>
      </p:sp>
      <p:sp>
        <p:nvSpPr>
          <p:cNvPr id="390" name="CustomShape 3"/>
          <p:cNvSpPr/>
          <p:nvPr/>
        </p:nvSpPr>
        <p:spPr>
          <a:xfrm>
            <a:off x="4021200" y="9721080"/>
            <a:ext cx="3074760" cy="510120"/>
          </a:xfrm>
          <a:prstGeom prst="rect">
            <a:avLst/>
          </a:prstGeom>
          <a:noFill/>
          <a:ln>
            <a:noFill/>
          </a:ln>
        </p:spPr>
        <p:style>
          <a:lnRef idx="0"/>
          <a:fillRef idx="0"/>
          <a:effectRef idx="0"/>
          <a:fontRef idx="minor"/>
        </p:style>
        <p:txBody>
          <a:bodyPr lIns="99000" rIns="99000" tIns="49680" bIns="49680" anchor="b"/>
          <a:p>
            <a:pPr algn="r">
              <a:lnSpc>
                <a:spcPct val="100000"/>
              </a:lnSpc>
            </a:pPr>
            <a:fld id="{86B4C005-C65A-4D2F-9167-534910C69855}" type="slidenum">
              <a:rPr b="0" lang="en-US" sz="1300" spc="-1" strike="noStrike">
                <a:solidFill>
                  <a:srgbClr val="000000"/>
                </a:solidFill>
                <a:latin typeface="+mn-lt"/>
                <a:ea typeface="+mn-ea"/>
              </a:rPr>
              <a:t>1</a:t>
            </a:fld>
            <a:endParaRPr b="0" lang="en-US" sz="13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PlaceHolder 1"/>
          <p:cNvSpPr>
            <a:spLocks noGrp="1"/>
          </p:cNvSpPr>
          <p:nvPr>
            <p:ph type="sldImg"/>
          </p:nvPr>
        </p:nvSpPr>
        <p:spPr>
          <a:xfrm>
            <a:off x="139680" y="768240"/>
            <a:ext cx="6818400" cy="3835440"/>
          </a:xfrm>
          <a:prstGeom prst="rect">
            <a:avLst/>
          </a:prstGeom>
        </p:spPr>
      </p:sp>
      <p:sp>
        <p:nvSpPr>
          <p:cNvPr id="392" name="PlaceHolder 2"/>
          <p:cNvSpPr>
            <a:spLocks noGrp="1"/>
          </p:cNvSpPr>
          <p:nvPr>
            <p:ph type="body"/>
          </p:nvPr>
        </p:nvSpPr>
        <p:spPr>
          <a:xfrm>
            <a:off x="709920" y="4861440"/>
            <a:ext cx="5677920" cy="4604040"/>
          </a:xfrm>
          <a:prstGeom prst="rect">
            <a:avLst/>
          </a:prstGeom>
        </p:spPr>
        <p:txBody>
          <a:bodyPr lIns="99000" rIns="99000" tIns="49680" bIns="49680"/>
          <a:p>
            <a:endParaRPr b="0" lang="en-US" sz="2000" spc="-1" strike="noStrike">
              <a:latin typeface="Arial"/>
            </a:endParaRPr>
          </a:p>
        </p:txBody>
      </p:sp>
      <p:sp>
        <p:nvSpPr>
          <p:cNvPr id="393" name="CustomShape 3"/>
          <p:cNvSpPr/>
          <p:nvPr/>
        </p:nvSpPr>
        <p:spPr>
          <a:xfrm>
            <a:off x="4021200" y="9721080"/>
            <a:ext cx="3074760" cy="510120"/>
          </a:xfrm>
          <a:prstGeom prst="rect">
            <a:avLst/>
          </a:prstGeom>
          <a:noFill/>
          <a:ln>
            <a:noFill/>
          </a:ln>
        </p:spPr>
        <p:style>
          <a:lnRef idx="0"/>
          <a:fillRef idx="0"/>
          <a:effectRef idx="0"/>
          <a:fontRef idx="minor"/>
        </p:style>
        <p:txBody>
          <a:bodyPr lIns="99000" rIns="99000" tIns="49680" bIns="49680" anchor="b"/>
          <a:p>
            <a:pPr algn="r">
              <a:lnSpc>
                <a:spcPct val="100000"/>
              </a:lnSpc>
            </a:pPr>
            <a:fld id="{91A39BE2-949D-43C2-BE5B-C5F0BF74502C}" type="slidenum">
              <a:rPr b="0" lang="en-US" sz="1300" spc="-1" strike="noStrike">
                <a:solidFill>
                  <a:srgbClr val="000000"/>
                </a:solidFill>
                <a:latin typeface="+mn-lt"/>
                <a:ea typeface="+mn-ea"/>
              </a:rPr>
              <a:t>1</a:t>
            </a:fld>
            <a:endParaRPr b="0" lang="en-US" sz="13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PlaceHolder 1"/>
          <p:cNvSpPr>
            <a:spLocks noGrp="1"/>
          </p:cNvSpPr>
          <p:nvPr>
            <p:ph type="sldImg"/>
          </p:nvPr>
        </p:nvSpPr>
        <p:spPr>
          <a:xfrm>
            <a:off x="139680" y="768240"/>
            <a:ext cx="6818400" cy="3835440"/>
          </a:xfrm>
          <a:prstGeom prst="rect">
            <a:avLst/>
          </a:prstGeom>
        </p:spPr>
      </p:sp>
      <p:sp>
        <p:nvSpPr>
          <p:cNvPr id="395" name="PlaceHolder 2"/>
          <p:cNvSpPr>
            <a:spLocks noGrp="1"/>
          </p:cNvSpPr>
          <p:nvPr>
            <p:ph type="body"/>
          </p:nvPr>
        </p:nvSpPr>
        <p:spPr>
          <a:xfrm>
            <a:off x="709920" y="4861440"/>
            <a:ext cx="5677920" cy="4604040"/>
          </a:xfrm>
          <a:prstGeom prst="rect">
            <a:avLst/>
          </a:prstGeom>
        </p:spPr>
        <p:txBody>
          <a:bodyPr lIns="99000" rIns="99000" tIns="49680" bIns="49680"/>
          <a:p>
            <a:endParaRPr b="0" lang="en-US" sz="2000" spc="-1" strike="noStrike">
              <a:latin typeface="Arial"/>
            </a:endParaRPr>
          </a:p>
        </p:txBody>
      </p:sp>
      <p:sp>
        <p:nvSpPr>
          <p:cNvPr id="396" name="CustomShape 3"/>
          <p:cNvSpPr/>
          <p:nvPr/>
        </p:nvSpPr>
        <p:spPr>
          <a:xfrm>
            <a:off x="4021200" y="9721080"/>
            <a:ext cx="3074760" cy="510120"/>
          </a:xfrm>
          <a:prstGeom prst="rect">
            <a:avLst/>
          </a:prstGeom>
          <a:noFill/>
          <a:ln>
            <a:noFill/>
          </a:ln>
        </p:spPr>
        <p:style>
          <a:lnRef idx="0"/>
          <a:fillRef idx="0"/>
          <a:effectRef idx="0"/>
          <a:fontRef idx="minor"/>
        </p:style>
        <p:txBody>
          <a:bodyPr lIns="99000" rIns="99000" tIns="49680" bIns="49680" anchor="b"/>
          <a:p>
            <a:pPr algn="r">
              <a:lnSpc>
                <a:spcPct val="100000"/>
              </a:lnSpc>
            </a:pPr>
            <a:fld id="{EB640415-D500-4E63-B4EB-14F5CF9B919D}" type="slidenum">
              <a:rPr b="0" lang="en-US" sz="1300" spc="-1" strike="noStrike">
                <a:solidFill>
                  <a:srgbClr val="000000"/>
                </a:solidFill>
                <a:latin typeface="+mn-lt"/>
                <a:ea typeface="+mn-ea"/>
              </a:rPr>
              <a:t>1</a:t>
            </a:fld>
            <a:endParaRPr b="0" lang="en-US" sz="13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PlaceHolder 1"/>
          <p:cNvSpPr>
            <a:spLocks noGrp="1"/>
          </p:cNvSpPr>
          <p:nvPr>
            <p:ph type="sldImg"/>
          </p:nvPr>
        </p:nvSpPr>
        <p:spPr>
          <a:xfrm>
            <a:off x="139680" y="768240"/>
            <a:ext cx="6818400" cy="3835440"/>
          </a:xfrm>
          <a:prstGeom prst="rect">
            <a:avLst/>
          </a:prstGeom>
        </p:spPr>
      </p:sp>
      <p:sp>
        <p:nvSpPr>
          <p:cNvPr id="398" name="PlaceHolder 2"/>
          <p:cNvSpPr>
            <a:spLocks noGrp="1"/>
          </p:cNvSpPr>
          <p:nvPr>
            <p:ph type="body"/>
          </p:nvPr>
        </p:nvSpPr>
        <p:spPr>
          <a:xfrm>
            <a:off x="709920" y="4861440"/>
            <a:ext cx="5677920" cy="4604040"/>
          </a:xfrm>
          <a:prstGeom prst="rect">
            <a:avLst/>
          </a:prstGeom>
        </p:spPr>
        <p:txBody>
          <a:bodyPr lIns="99000" rIns="99000" tIns="49680" bIns="49680"/>
          <a:p>
            <a:endParaRPr b="0" lang="en-US" sz="2000" spc="-1" strike="noStrike">
              <a:latin typeface="Arial"/>
            </a:endParaRPr>
          </a:p>
        </p:txBody>
      </p:sp>
      <p:sp>
        <p:nvSpPr>
          <p:cNvPr id="399" name="CustomShape 3"/>
          <p:cNvSpPr/>
          <p:nvPr/>
        </p:nvSpPr>
        <p:spPr>
          <a:xfrm>
            <a:off x="4021200" y="9721080"/>
            <a:ext cx="3074760" cy="510120"/>
          </a:xfrm>
          <a:prstGeom prst="rect">
            <a:avLst/>
          </a:prstGeom>
          <a:noFill/>
          <a:ln>
            <a:noFill/>
          </a:ln>
        </p:spPr>
        <p:style>
          <a:lnRef idx="0"/>
          <a:fillRef idx="0"/>
          <a:effectRef idx="0"/>
          <a:fontRef idx="minor"/>
        </p:style>
        <p:txBody>
          <a:bodyPr lIns="99000" rIns="99000" tIns="49680" bIns="49680" anchor="b"/>
          <a:p>
            <a:pPr algn="r">
              <a:lnSpc>
                <a:spcPct val="100000"/>
              </a:lnSpc>
            </a:pPr>
            <a:fld id="{5AFE8544-7684-4800-BE85-E7458C1A363F}" type="slidenum">
              <a:rPr b="0" lang="en-US" sz="1300" spc="-1" strike="noStrike">
                <a:solidFill>
                  <a:srgbClr val="000000"/>
                </a:solidFill>
                <a:latin typeface="+mn-lt"/>
                <a:ea typeface="+mn-ea"/>
              </a:rPr>
              <a:t>1</a:t>
            </a:fld>
            <a:endParaRPr b="0" lang="en-US" sz="13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PlaceHolder 1"/>
          <p:cNvSpPr>
            <a:spLocks noGrp="1"/>
          </p:cNvSpPr>
          <p:nvPr>
            <p:ph type="sldImg"/>
          </p:nvPr>
        </p:nvSpPr>
        <p:spPr>
          <a:xfrm>
            <a:off x="139680" y="768240"/>
            <a:ext cx="6818400" cy="3835440"/>
          </a:xfrm>
          <a:prstGeom prst="rect">
            <a:avLst/>
          </a:prstGeom>
        </p:spPr>
      </p:sp>
      <p:sp>
        <p:nvSpPr>
          <p:cNvPr id="401" name="PlaceHolder 2"/>
          <p:cNvSpPr>
            <a:spLocks noGrp="1"/>
          </p:cNvSpPr>
          <p:nvPr>
            <p:ph type="body"/>
          </p:nvPr>
        </p:nvSpPr>
        <p:spPr>
          <a:xfrm>
            <a:off x="709920" y="4861440"/>
            <a:ext cx="5677920" cy="4604040"/>
          </a:xfrm>
          <a:prstGeom prst="rect">
            <a:avLst/>
          </a:prstGeom>
        </p:spPr>
        <p:txBody>
          <a:bodyPr lIns="99000" rIns="99000" tIns="49680" bIns="49680"/>
          <a:p>
            <a:endParaRPr b="0" lang="en-US" sz="2000" spc="-1" strike="noStrike">
              <a:latin typeface="Arial"/>
            </a:endParaRPr>
          </a:p>
        </p:txBody>
      </p:sp>
      <p:sp>
        <p:nvSpPr>
          <p:cNvPr id="402" name="CustomShape 3"/>
          <p:cNvSpPr/>
          <p:nvPr/>
        </p:nvSpPr>
        <p:spPr>
          <a:xfrm>
            <a:off x="4021200" y="9721080"/>
            <a:ext cx="3074760" cy="510120"/>
          </a:xfrm>
          <a:prstGeom prst="rect">
            <a:avLst/>
          </a:prstGeom>
          <a:noFill/>
          <a:ln>
            <a:noFill/>
          </a:ln>
        </p:spPr>
        <p:style>
          <a:lnRef idx="0"/>
          <a:fillRef idx="0"/>
          <a:effectRef idx="0"/>
          <a:fontRef idx="minor"/>
        </p:style>
        <p:txBody>
          <a:bodyPr lIns="99000" rIns="99000" tIns="49680" bIns="49680" anchor="b"/>
          <a:p>
            <a:pPr algn="r">
              <a:lnSpc>
                <a:spcPct val="100000"/>
              </a:lnSpc>
            </a:pPr>
            <a:fld id="{A71C51E5-C671-454F-8507-02395E8FCD5D}" type="slidenum">
              <a:rPr b="0" lang="en-US" sz="1300" spc="-1" strike="noStrike">
                <a:solidFill>
                  <a:srgbClr val="000000"/>
                </a:solidFill>
                <a:latin typeface="+mn-lt"/>
                <a:ea typeface="+mn-ea"/>
              </a:rPr>
              <a:t>1</a:t>
            </a:fld>
            <a:endParaRPr b="0" lang="en-US" sz="13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PlaceHolder 1"/>
          <p:cNvSpPr>
            <a:spLocks noGrp="1"/>
          </p:cNvSpPr>
          <p:nvPr>
            <p:ph type="sldImg"/>
          </p:nvPr>
        </p:nvSpPr>
        <p:spPr>
          <a:xfrm>
            <a:off x="139680" y="768240"/>
            <a:ext cx="6818400" cy="3835440"/>
          </a:xfrm>
          <a:prstGeom prst="rect">
            <a:avLst/>
          </a:prstGeom>
        </p:spPr>
      </p:sp>
      <p:sp>
        <p:nvSpPr>
          <p:cNvPr id="404" name="PlaceHolder 2"/>
          <p:cNvSpPr>
            <a:spLocks noGrp="1"/>
          </p:cNvSpPr>
          <p:nvPr>
            <p:ph type="body"/>
          </p:nvPr>
        </p:nvSpPr>
        <p:spPr>
          <a:xfrm>
            <a:off x="709920" y="4861440"/>
            <a:ext cx="5677920" cy="4604040"/>
          </a:xfrm>
          <a:prstGeom prst="rect">
            <a:avLst/>
          </a:prstGeom>
        </p:spPr>
        <p:txBody>
          <a:bodyPr lIns="99000" rIns="99000" tIns="49680" bIns="49680"/>
          <a:p>
            <a:endParaRPr b="0" lang="en-US" sz="2000" spc="-1" strike="noStrike">
              <a:latin typeface="Arial"/>
            </a:endParaRPr>
          </a:p>
        </p:txBody>
      </p:sp>
      <p:sp>
        <p:nvSpPr>
          <p:cNvPr id="405" name="CustomShape 3"/>
          <p:cNvSpPr/>
          <p:nvPr/>
        </p:nvSpPr>
        <p:spPr>
          <a:xfrm>
            <a:off x="4021200" y="9721080"/>
            <a:ext cx="3074760" cy="510120"/>
          </a:xfrm>
          <a:prstGeom prst="rect">
            <a:avLst/>
          </a:prstGeom>
          <a:noFill/>
          <a:ln>
            <a:noFill/>
          </a:ln>
        </p:spPr>
        <p:style>
          <a:lnRef idx="0"/>
          <a:fillRef idx="0"/>
          <a:effectRef idx="0"/>
          <a:fontRef idx="minor"/>
        </p:style>
        <p:txBody>
          <a:bodyPr lIns="99000" rIns="99000" tIns="49680" bIns="49680" anchor="b"/>
          <a:p>
            <a:pPr algn="r">
              <a:lnSpc>
                <a:spcPct val="100000"/>
              </a:lnSpc>
            </a:pPr>
            <a:fld id="{22907559-2E4E-4158-A7CE-5B2AF61082C4}" type="slidenum">
              <a:rPr b="0" lang="en-US" sz="1300" spc="-1" strike="noStrike">
                <a:solidFill>
                  <a:srgbClr val="000000"/>
                </a:solidFill>
                <a:latin typeface="+mn-lt"/>
                <a:ea typeface="+mn-ea"/>
              </a:rPr>
              <a:t>1</a:t>
            </a:fld>
            <a:endParaRPr b="0" lang="en-US" sz="13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PlaceHolder 1"/>
          <p:cNvSpPr>
            <a:spLocks noGrp="1"/>
          </p:cNvSpPr>
          <p:nvPr>
            <p:ph type="sldImg"/>
          </p:nvPr>
        </p:nvSpPr>
        <p:spPr>
          <a:xfrm>
            <a:off x="139680" y="768240"/>
            <a:ext cx="6818400" cy="3835440"/>
          </a:xfrm>
          <a:prstGeom prst="rect">
            <a:avLst/>
          </a:prstGeom>
        </p:spPr>
      </p:sp>
      <p:sp>
        <p:nvSpPr>
          <p:cNvPr id="407" name="PlaceHolder 2"/>
          <p:cNvSpPr>
            <a:spLocks noGrp="1"/>
          </p:cNvSpPr>
          <p:nvPr>
            <p:ph type="body"/>
          </p:nvPr>
        </p:nvSpPr>
        <p:spPr>
          <a:xfrm>
            <a:off x="709920" y="4861440"/>
            <a:ext cx="5677920" cy="4604040"/>
          </a:xfrm>
          <a:prstGeom prst="rect">
            <a:avLst/>
          </a:prstGeom>
        </p:spPr>
        <p:txBody>
          <a:bodyPr lIns="99000" rIns="99000" tIns="49680" bIns="49680"/>
          <a:p>
            <a:endParaRPr b="0" lang="en-US" sz="2000" spc="-1" strike="noStrike">
              <a:latin typeface="Arial"/>
            </a:endParaRPr>
          </a:p>
        </p:txBody>
      </p:sp>
      <p:sp>
        <p:nvSpPr>
          <p:cNvPr id="408" name="CustomShape 3"/>
          <p:cNvSpPr/>
          <p:nvPr/>
        </p:nvSpPr>
        <p:spPr>
          <a:xfrm>
            <a:off x="4021200" y="9721080"/>
            <a:ext cx="3074760" cy="510120"/>
          </a:xfrm>
          <a:prstGeom prst="rect">
            <a:avLst/>
          </a:prstGeom>
          <a:noFill/>
          <a:ln>
            <a:noFill/>
          </a:ln>
        </p:spPr>
        <p:style>
          <a:lnRef idx="0"/>
          <a:fillRef idx="0"/>
          <a:effectRef idx="0"/>
          <a:fontRef idx="minor"/>
        </p:style>
        <p:txBody>
          <a:bodyPr lIns="99000" rIns="99000" tIns="49680" bIns="49680" anchor="b"/>
          <a:p>
            <a:pPr algn="r">
              <a:lnSpc>
                <a:spcPct val="100000"/>
              </a:lnSpc>
            </a:pPr>
            <a:fld id="{9FEFEC71-AACD-4E8C-95F0-2CF0127EDCA6}" type="slidenum">
              <a:rPr b="0" lang="en-US" sz="1300" spc="-1" strike="noStrike">
                <a:solidFill>
                  <a:srgbClr val="000000"/>
                </a:solidFill>
                <a:latin typeface="+mn-lt"/>
                <a:ea typeface="+mn-ea"/>
              </a:rPr>
              <a:t>1</a:t>
            </a:fld>
            <a:endParaRPr b="0" lang="en-US" sz="13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PlaceHolder 1"/>
          <p:cNvSpPr>
            <a:spLocks noGrp="1"/>
          </p:cNvSpPr>
          <p:nvPr>
            <p:ph type="sldImg"/>
          </p:nvPr>
        </p:nvSpPr>
        <p:spPr>
          <a:xfrm>
            <a:off x="139680" y="768240"/>
            <a:ext cx="6818400" cy="3835440"/>
          </a:xfrm>
          <a:prstGeom prst="rect">
            <a:avLst/>
          </a:prstGeom>
        </p:spPr>
      </p:sp>
      <p:sp>
        <p:nvSpPr>
          <p:cNvPr id="356" name="PlaceHolder 2"/>
          <p:cNvSpPr>
            <a:spLocks noGrp="1"/>
          </p:cNvSpPr>
          <p:nvPr>
            <p:ph type="body"/>
          </p:nvPr>
        </p:nvSpPr>
        <p:spPr>
          <a:xfrm>
            <a:off x="709920" y="4861440"/>
            <a:ext cx="5677920" cy="4604040"/>
          </a:xfrm>
          <a:prstGeom prst="rect">
            <a:avLst/>
          </a:prstGeom>
        </p:spPr>
        <p:txBody>
          <a:bodyPr lIns="99000" rIns="99000" tIns="49680" bIns="49680"/>
          <a:p>
            <a:endParaRPr b="0" lang="en-US" sz="2000" spc="-1" strike="noStrike">
              <a:latin typeface="Arial"/>
            </a:endParaRPr>
          </a:p>
        </p:txBody>
      </p:sp>
      <p:sp>
        <p:nvSpPr>
          <p:cNvPr id="357" name="CustomShape 3"/>
          <p:cNvSpPr/>
          <p:nvPr/>
        </p:nvSpPr>
        <p:spPr>
          <a:xfrm>
            <a:off x="4021200" y="9721080"/>
            <a:ext cx="3074760" cy="510120"/>
          </a:xfrm>
          <a:prstGeom prst="rect">
            <a:avLst/>
          </a:prstGeom>
          <a:noFill/>
          <a:ln>
            <a:noFill/>
          </a:ln>
        </p:spPr>
        <p:style>
          <a:lnRef idx="0"/>
          <a:fillRef idx="0"/>
          <a:effectRef idx="0"/>
          <a:fontRef idx="minor"/>
        </p:style>
        <p:txBody>
          <a:bodyPr lIns="99000" rIns="99000" tIns="49680" bIns="49680" anchor="b"/>
          <a:p>
            <a:pPr algn="r">
              <a:lnSpc>
                <a:spcPct val="100000"/>
              </a:lnSpc>
            </a:pPr>
            <a:fld id="{7D47AFDA-6D9E-4BBC-AB61-8EE6C6497C03}" type="slidenum">
              <a:rPr b="0" lang="en-US" sz="1300" spc="-1" strike="noStrike">
                <a:solidFill>
                  <a:srgbClr val="000000"/>
                </a:solidFill>
                <a:latin typeface="+mn-lt"/>
                <a:ea typeface="+mn-ea"/>
              </a:rPr>
              <a:t>1</a:t>
            </a:fld>
            <a:endParaRPr b="0" lang="en-US" sz="13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PlaceHolder 1"/>
          <p:cNvSpPr>
            <a:spLocks noGrp="1"/>
          </p:cNvSpPr>
          <p:nvPr>
            <p:ph type="sldImg"/>
          </p:nvPr>
        </p:nvSpPr>
        <p:spPr>
          <a:xfrm>
            <a:off x="139680" y="768240"/>
            <a:ext cx="6818400" cy="3835440"/>
          </a:xfrm>
          <a:prstGeom prst="rect">
            <a:avLst/>
          </a:prstGeom>
        </p:spPr>
      </p:sp>
      <p:sp>
        <p:nvSpPr>
          <p:cNvPr id="410" name="PlaceHolder 2"/>
          <p:cNvSpPr>
            <a:spLocks noGrp="1"/>
          </p:cNvSpPr>
          <p:nvPr>
            <p:ph type="body"/>
          </p:nvPr>
        </p:nvSpPr>
        <p:spPr>
          <a:xfrm>
            <a:off x="709920" y="4861440"/>
            <a:ext cx="5677920" cy="4604040"/>
          </a:xfrm>
          <a:prstGeom prst="rect">
            <a:avLst/>
          </a:prstGeom>
        </p:spPr>
        <p:txBody>
          <a:bodyPr lIns="99000" rIns="99000" tIns="49680" bIns="49680"/>
          <a:p>
            <a:endParaRPr b="0" lang="en-US" sz="2000" spc="-1" strike="noStrike">
              <a:latin typeface="Arial"/>
            </a:endParaRPr>
          </a:p>
        </p:txBody>
      </p:sp>
      <p:sp>
        <p:nvSpPr>
          <p:cNvPr id="411" name="CustomShape 3"/>
          <p:cNvSpPr/>
          <p:nvPr/>
        </p:nvSpPr>
        <p:spPr>
          <a:xfrm>
            <a:off x="4021200" y="9721080"/>
            <a:ext cx="3074760" cy="510120"/>
          </a:xfrm>
          <a:prstGeom prst="rect">
            <a:avLst/>
          </a:prstGeom>
          <a:noFill/>
          <a:ln>
            <a:noFill/>
          </a:ln>
        </p:spPr>
        <p:style>
          <a:lnRef idx="0"/>
          <a:fillRef idx="0"/>
          <a:effectRef idx="0"/>
          <a:fontRef idx="minor"/>
        </p:style>
        <p:txBody>
          <a:bodyPr lIns="99000" rIns="99000" tIns="49680" bIns="49680" anchor="b"/>
          <a:p>
            <a:pPr algn="r">
              <a:lnSpc>
                <a:spcPct val="100000"/>
              </a:lnSpc>
            </a:pPr>
            <a:fld id="{BB3CC441-CAC7-4E65-A174-D0CD80D9AB09}" type="slidenum">
              <a:rPr b="0" lang="en-US" sz="1300" spc="-1" strike="noStrike">
                <a:solidFill>
                  <a:srgbClr val="000000"/>
                </a:solidFill>
                <a:latin typeface="+mn-lt"/>
                <a:ea typeface="+mn-ea"/>
              </a:rPr>
              <a:t>1</a:t>
            </a:fld>
            <a:endParaRPr b="0" lang="en-US" sz="13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PlaceHolder 1"/>
          <p:cNvSpPr>
            <a:spLocks noGrp="1"/>
          </p:cNvSpPr>
          <p:nvPr>
            <p:ph type="sldImg"/>
          </p:nvPr>
        </p:nvSpPr>
        <p:spPr>
          <a:xfrm>
            <a:off x="139680" y="768240"/>
            <a:ext cx="6818400" cy="3835440"/>
          </a:xfrm>
          <a:prstGeom prst="rect">
            <a:avLst/>
          </a:prstGeom>
        </p:spPr>
      </p:sp>
      <p:sp>
        <p:nvSpPr>
          <p:cNvPr id="413" name="PlaceHolder 2"/>
          <p:cNvSpPr>
            <a:spLocks noGrp="1"/>
          </p:cNvSpPr>
          <p:nvPr>
            <p:ph type="body"/>
          </p:nvPr>
        </p:nvSpPr>
        <p:spPr>
          <a:xfrm>
            <a:off x="709920" y="4861440"/>
            <a:ext cx="5677920" cy="4604040"/>
          </a:xfrm>
          <a:prstGeom prst="rect">
            <a:avLst/>
          </a:prstGeom>
        </p:spPr>
        <p:txBody>
          <a:bodyPr lIns="99000" rIns="99000" tIns="49680" bIns="49680"/>
          <a:p>
            <a:endParaRPr b="0" lang="en-US" sz="2000" spc="-1" strike="noStrike">
              <a:latin typeface="Arial"/>
            </a:endParaRPr>
          </a:p>
        </p:txBody>
      </p:sp>
      <p:sp>
        <p:nvSpPr>
          <p:cNvPr id="414" name="CustomShape 3"/>
          <p:cNvSpPr/>
          <p:nvPr/>
        </p:nvSpPr>
        <p:spPr>
          <a:xfrm>
            <a:off x="4021200" y="9721080"/>
            <a:ext cx="3074760" cy="510120"/>
          </a:xfrm>
          <a:prstGeom prst="rect">
            <a:avLst/>
          </a:prstGeom>
          <a:noFill/>
          <a:ln>
            <a:noFill/>
          </a:ln>
        </p:spPr>
        <p:style>
          <a:lnRef idx="0"/>
          <a:fillRef idx="0"/>
          <a:effectRef idx="0"/>
          <a:fontRef idx="minor"/>
        </p:style>
        <p:txBody>
          <a:bodyPr lIns="99000" rIns="99000" tIns="49680" bIns="49680" anchor="b"/>
          <a:p>
            <a:pPr algn="r">
              <a:lnSpc>
                <a:spcPct val="100000"/>
              </a:lnSpc>
            </a:pPr>
            <a:fld id="{B0674BB9-45C8-4A4B-ACD2-4F97FC73417E}" type="slidenum">
              <a:rPr b="0" lang="en-US" sz="1300" spc="-1" strike="noStrike">
                <a:solidFill>
                  <a:srgbClr val="000000"/>
                </a:solidFill>
                <a:latin typeface="+mn-lt"/>
                <a:ea typeface="+mn-ea"/>
              </a:rPr>
              <a:t>1</a:t>
            </a:fld>
            <a:endParaRPr b="0" lang="en-US" sz="13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PlaceHolder 1"/>
          <p:cNvSpPr>
            <a:spLocks noGrp="1"/>
          </p:cNvSpPr>
          <p:nvPr>
            <p:ph type="sldImg"/>
          </p:nvPr>
        </p:nvSpPr>
        <p:spPr>
          <a:xfrm>
            <a:off x="139680" y="768240"/>
            <a:ext cx="6818400" cy="3835440"/>
          </a:xfrm>
          <a:prstGeom prst="rect">
            <a:avLst/>
          </a:prstGeom>
        </p:spPr>
      </p:sp>
      <p:sp>
        <p:nvSpPr>
          <p:cNvPr id="416" name="PlaceHolder 2"/>
          <p:cNvSpPr>
            <a:spLocks noGrp="1"/>
          </p:cNvSpPr>
          <p:nvPr>
            <p:ph type="body"/>
          </p:nvPr>
        </p:nvSpPr>
        <p:spPr>
          <a:xfrm>
            <a:off x="709920" y="4861440"/>
            <a:ext cx="5677920" cy="4604040"/>
          </a:xfrm>
          <a:prstGeom prst="rect">
            <a:avLst/>
          </a:prstGeom>
        </p:spPr>
        <p:txBody>
          <a:bodyPr lIns="99000" rIns="99000" tIns="49680" bIns="49680"/>
          <a:p>
            <a:endParaRPr b="0" lang="en-US" sz="2000" spc="-1" strike="noStrike">
              <a:latin typeface="Arial"/>
            </a:endParaRPr>
          </a:p>
        </p:txBody>
      </p:sp>
      <p:sp>
        <p:nvSpPr>
          <p:cNvPr id="417" name="CustomShape 3"/>
          <p:cNvSpPr/>
          <p:nvPr/>
        </p:nvSpPr>
        <p:spPr>
          <a:xfrm>
            <a:off x="4021200" y="9721080"/>
            <a:ext cx="3074760" cy="510120"/>
          </a:xfrm>
          <a:prstGeom prst="rect">
            <a:avLst/>
          </a:prstGeom>
          <a:noFill/>
          <a:ln>
            <a:noFill/>
          </a:ln>
        </p:spPr>
        <p:style>
          <a:lnRef idx="0"/>
          <a:fillRef idx="0"/>
          <a:effectRef idx="0"/>
          <a:fontRef idx="minor"/>
        </p:style>
        <p:txBody>
          <a:bodyPr lIns="99000" rIns="99000" tIns="49680" bIns="49680" anchor="b"/>
          <a:p>
            <a:pPr algn="r">
              <a:lnSpc>
                <a:spcPct val="100000"/>
              </a:lnSpc>
            </a:pPr>
            <a:fld id="{361D5FEB-8927-4EE7-AEC8-6EAA9AEF6E12}" type="slidenum">
              <a:rPr b="0" lang="en-US" sz="1300" spc="-1" strike="noStrike">
                <a:solidFill>
                  <a:srgbClr val="000000"/>
                </a:solidFill>
                <a:latin typeface="+mn-lt"/>
                <a:ea typeface="+mn-ea"/>
              </a:rPr>
              <a:t>1</a:t>
            </a:fld>
            <a:endParaRPr b="0" lang="en-US" sz="13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PlaceHolder 1"/>
          <p:cNvSpPr>
            <a:spLocks noGrp="1"/>
          </p:cNvSpPr>
          <p:nvPr>
            <p:ph type="sldImg"/>
          </p:nvPr>
        </p:nvSpPr>
        <p:spPr>
          <a:xfrm>
            <a:off x="139680" y="768240"/>
            <a:ext cx="6818400" cy="3835440"/>
          </a:xfrm>
          <a:prstGeom prst="rect">
            <a:avLst/>
          </a:prstGeom>
        </p:spPr>
      </p:sp>
      <p:sp>
        <p:nvSpPr>
          <p:cNvPr id="359" name="PlaceHolder 2"/>
          <p:cNvSpPr>
            <a:spLocks noGrp="1"/>
          </p:cNvSpPr>
          <p:nvPr>
            <p:ph type="body"/>
          </p:nvPr>
        </p:nvSpPr>
        <p:spPr>
          <a:xfrm>
            <a:off x="709920" y="4861440"/>
            <a:ext cx="5677920" cy="4604040"/>
          </a:xfrm>
          <a:prstGeom prst="rect">
            <a:avLst/>
          </a:prstGeom>
        </p:spPr>
        <p:txBody>
          <a:bodyPr lIns="99000" rIns="99000" tIns="49680" bIns="49680"/>
          <a:p>
            <a:endParaRPr b="0" lang="en-US" sz="2000" spc="-1" strike="noStrike">
              <a:latin typeface="Arial"/>
            </a:endParaRPr>
          </a:p>
        </p:txBody>
      </p:sp>
      <p:sp>
        <p:nvSpPr>
          <p:cNvPr id="360" name="CustomShape 3"/>
          <p:cNvSpPr/>
          <p:nvPr/>
        </p:nvSpPr>
        <p:spPr>
          <a:xfrm>
            <a:off x="4021200" y="9721080"/>
            <a:ext cx="3074760" cy="510120"/>
          </a:xfrm>
          <a:prstGeom prst="rect">
            <a:avLst/>
          </a:prstGeom>
          <a:noFill/>
          <a:ln>
            <a:noFill/>
          </a:ln>
        </p:spPr>
        <p:style>
          <a:lnRef idx="0"/>
          <a:fillRef idx="0"/>
          <a:effectRef idx="0"/>
          <a:fontRef idx="minor"/>
        </p:style>
        <p:txBody>
          <a:bodyPr lIns="99000" rIns="99000" tIns="49680" bIns="49680" anchor="b"/>
          <a:p>
            <a:pPr algn="r">
              <a:lnSpc>
                <a:spcPct val="100000"/>
              </a:lnSpc>
            </a:pPr>
            <a:fld id="{B8160114-CA7C-46BD-894B-429487E3B85A}" type="slidenum">
              <a:rPr b="0" lang="en-US" sz="1300" spc="-1" strike="noStrike">
                <a:solidFill>
                  <a:srgbClr val="000000"/>
                </a:solidFill>
                <a:latin typeface="+mn-lt"/>
                <a:ea typeface="+mn-ea"/>
              </a:rPr>
              <a:t>1</a:t>
            </a:fld>
            <a:endParaRPr b="0" lang="en-US" sz="13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PlaceHolder 1"/>
          <p:cNvSpPr>
            <a:spLocks noGrp="1"/>
          </p:cNvSpPr>
          <p:nvPr>
            <p:ph type="sldImg"/>
          </p:nvPr>
        </p:nvSpPr>
        <p:spPr>
          <a:xfrm>
            <a:off x="139680" y="768240"/>
            <a:ext cx="6818400" cy="3835440"/>
          </a:xfrm>
          <a:prstGeom prst="rect">
            <a:avLst/>
          </a:prstGeom>
        </p:spPr>
      </p:sp>
      <p:sp>
        <p:nvSpPr>
          <p:cNvPr id="362" name="PlaceHolder 2"/>
          <p:cNvSpPr>
            <a:spLocks noGrp="1"/>
          </p:cNvSpPr>
          <p:nvPr>
            <p:ph type="body"/>
          </p:nvPr>
        </p:nvSpPr>
        <p:spPr>
          <a:xfrm>
            <a:off x="709920" y="4861440"/>
            <a:ext cx="5677920" cy="4604040"/>
          </a:xfrm>
          <a:prstGeom prst="rect">
            <a:avLst/>
          </a:prstGeom>
        </p:spPr>
        <p:txBody>
          <a:bodyPr lIns="99000" rIns="99000" tIns="49680" bIns="49680"/>
          <a:p>
            <a:endParaRPr b="0" lang="en-US" sz="2000" spc="-1" strike="noStrike">
              <a:latin typeface="Arial"/>
            </a:endParaRPr>
          </a:p>
        </p:txBody>
      </p:sp>
      <p:sp>
        <p:nvSpPr>
          <p:cNvPr id="363" name="CustomShape 3"/>
          <p:cNvSpPr/>
          <p:nvPr/>
        </p:nvSpPr>
        <p:spPr>
          <a:xfrm>
            <a:off x="4021200" y="9721080"/>
            <a:ext cx="3074760" cy="510120"/>
          </a:xfrm>
          <a:prstGeom prst="rect">
            <a:avLst/>
          </a:prstGeom>
          <a:noFill/>
          <a:ln>
            <a:noFill/>
          </a:ln>
        </p:spPr>
        <p:style>
          <a:lnRef idx="0"/>
          <a:fillRef idx="0"/>
          <a:effectRef idx="0"/>
          <a:fontRef idx="minor"/>
        </p:style>
        <p:txBody>
          <a:bodyPr lIns="99000" rIns="99000" tIns="49680" bIns="49680" anchor="b"/>
          <a:p>
            <a:pPr algn="r">
              <a:lnSpc>
                <a:spcPct val="100000"/>
              </a:lnSpc>
            </a:pPr>
            <a:fld id="{D30449D3-2DE7-4D32-8176-C7502B680244}" type="slidenum">
              <a:rPr b="0" lang="en-US" sz="1300" spc="-1" strike="noStrike">
                <a:solidFill>
                  <a:srgbClr val="000000"/>
                </a:solidFill>
                <a:latin typeface="+mn-lt"/>
                <a:ea typeface="+mn-ea"/>
              </a:rPr>
              <a:t>1</a:t>
            </a:fld>
            <a:endParaRPr b="0" lang="en-US" sz="13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PlaceHolder 1"/>
          <p:cNvSpPr>
            <a:spLocks noGrp="1"/>
          </p:cNvSpPr>
          <p:nvPr>
            <p:ph type="sldImg"/>
          </p:nvPr>
        </p:nvSpPr>
        <p:spPr>
          <a:xfrm>
            <a:off x="139680" y="768240"/>
            <a:ext cx="6818400" cy="3835440"/>
          </a:xfrm>
          <a:prstGeom prst="rect">
            <a:avLst/>
          </a:prstGeom>
        </p:spPr>
      </p:sp>
      <p:sp>
        <p:nvSpPr>
          <p:cNvPr id="365" name="PlaceHolder 2"/>
          <p:cNvSpPr>
            <a:spLocks noGrp="1"/>
          </p:cNvSpPr>
          <p:nvPr>
            <p:ph type="body"/>
          </p:nvPr>
        </p:nvSpPr>
        <p:spPr>
          <a:xfrm>
            <a:off x="709920" y="4861440"/>
            <a:ext cx="5677920" cy="4604040"/>
          </a:xfrm>
          <a:prstGeom prst="rect">
            <a:avLst/>
          </a:prstGeom>
        </p:spPr>
        <p:txBody>
          <a:bodyPr lIns="99000" rIns="99000" tIns="49680" bIns="49680"/>
          <a:p>
            <a:endParaRPr b="0" lang="en-US" sz="2000" spc="-1" strike="noStrike">
              <a:latin typeface="Arial"/>
            </a:endParaRPr>
          </a:p>
        </p:txBody>
      </p:sp>
      <p:sp>
        <p:nvSpPr>
          <p:cNvPr id="366" name="CustomShape 3"/>
          <p:cNvSpPr/>
          <p:nvPr/>
        </p:nvSpPr>
        <p:spPr>
          <a:xfrm>
            <a:off x="4021200" y="9721080"/>
            <a:ext cx="3074760" cy="510120"/>
          </a:xfrm>
          <a:prstGeom prst="rect">
            <a:avLst/>
          </a:prstGeom>
          <a:noFill/>
          <a:ln>
            <a:noFill/>
          </a:ln>
        </p:spPr>
        <p:style>
          <a:lnRef idx="0"/>
          <a:fillRef idx="0"/>
          <a:effectRef idx="0"/>
          <a:fontRef idx="minor"/>
        </p:style>
        <p:txBody>
          <a:bodyPr lIns="99000" rIns="99000" tIns="49680" bIns="49680" anchor="b"/>
          <a:p>
            <a:pPr algn="r">
              <a:lnSpc>
                <a:spcPct val="100000"/>
              </a:lnSpc>
            </a:pPr>
            <a:fld id="{5EE3BDC5-0391-4ACB-8699-A17B84EE5413}" type="slidenum">
              <a:rPr b="0" lang="en-US" sz="1300" spc="-1" strike="noStrike">
                <a:solidFill>
                  <a:srgbClr val="000000"/>
                </a:solidFill>
                <a:latin typeface="+mn-lt"/>
                <a:ea typeface="+mn-ea"/>
              </a:rPr>
              <a:t>1</a:t>
            </a:fld>
            <a:endParaRPr b="0" lang="en-US" sz="13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PlaceHolder 1"/>
          <p:cNvSpPr>
            <a:spLocks noGrp="1"/>
          </p:cNvSpPr>
          <p:nvPr>
            <p:ph type="sldImg"/>
          </p:nvPr>
        </p:nvSpPr>
        <p:spPr>
          <a:xfrm>
            <a:off x="139680" y="768240"/>
            <a:ext cx="6818400" cy="3835440"/>
          </a:xfrm>
          <a:prstGeom prst="rect">
            <a:avLst/>
          </a:prstGeom>
        </p:spPr>
      </p:sp>
      <p:sp>
        <p:nvSpPr>
          <p:cNvPr id="368" name="PlaceHolder 2"/>
          <p:cNvSpPr>
            <a:spLocks noGrp="1"/>
          </p:cNvSpPr>
          <p:nvPr>
            <p:ph type="body"/>
          </p:nvPr>
        </p:nvSpPr>
        <p:spPr>
          <a:xfrm>
            <a:off x="709920" y="4861440"/>
            <a:ext cx="5677920" cy="4604040"/>
          </a:xfrm>
          <a:prstGeom prst="rect">
            <a:avLst/>
          </a:prstGeom>
        </p:spPr>
        <p:txBody>
          <a:bodyPr lIns="99000" rIns="99000" tIns="49680" bIns="49680"/>
          <a:p>
            <a:endParaRPr b="0" lang="en-US" sz="2000" spc="-1" strike="noStrike">
              <a:latin typeface="Arial"/>
            </a:endParaRPr>
          </a:p>
        </p:txBody>
      </p:sp>
      <p:sp>
        <p:nvSpPr>
          <p:cNvPr id="369" name="CustomShape 3"/>
          <p:cNvSpPr/>
          <p:nvPr/>
        </p:nvSpPr>
        <p:spPr>
          <a:xfrm>
            <a:off x="4021200" y="9721080"/>
            <a:ext cx="3074760" cy="510120"/>
          </a:xfrm>
          <a:prstGeom prst="rect">
            <a:avLst/>
          </a:prstGeom>
          <a:noFill/>
          <a:ln>
            <a:noFill/>
          </a:ln>
        </p:spPr>
        <p:style>
          <a:lnRef idx="0"/>
          <a:fillRef idx="0"/>
          <a:effectRef idx="0"/>
          <a:fontRef idx="minor"/>
        </p:style>
        <p:txBody>
          <a:bodyPr lIns="99000" rIns="99000" tIns="49680" bIns="49680" anchor="b"/>
          <a:p>
            <a:pPr algn="r">
              <a:lnSpc>
                <a:spcPct val="100000"/>
              </a:lnSpc>
            </a:pPr>
            <a:fld id="{86D590B5-A7C0-4EF3-B8F5-1FE045F8332B}" type="slidenum">
              <a:rPr b="0" lang="en-US" sz="1300" spc="-1" strike="noStrike">
                <a:solidFill>
                  <a:srgbClr val="000000"/>
                </a:solidFill>
                <a:latin typeface="+mn-lt"/>
                <a:ea typeface="+mn-ea"/>
              </a:rPr>
              <a:t>1</a:t>
            </a:fld>
            <a:endParaRPr b="0" lang="en-US" sz="13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PlaceHolder 1"/>
          <p:cNvSpPr>
            <a:spLocks noGrp="1"/>
          </p:cNvSpPr>
          <p:nvPr>
            <p:ph type="sldImg"/>
          </p:nvPr>
        </p:nvSpPr>
        <p:spPr>
          <a:xfrm>
            <a:off x="139680" y="768240"/>
            <a:ext cx="6818400" cy="3835440"/>
          </a:xfrm>
          <a:prstGeom prst="rect">
            <a:avLst/>
          </a:prstGeom>
        </p:spPr>
      </p:sp>
      <p:sp>
        <p:nvSpPr>
          <p:cNvPr id="371" name="PlaceHolder 2"/>
          <p:cNvSpPr>
            <a:spLocks noGrp="1"/>
          </p:cNvSpPr>
          <p:nvPr>
            <p:ph type="body"/>
          </p:nvPr>
        </p:nvSpPr>
        <p:spPr>
          <a:xfrm>
            <a:off x="709920" y="4861440"/>
            <a:ext cx="5677920" cy="4604040"/>
          </a:xfrm>
          <a:prstGeom prst="rect">
            <a:avLst/>
          </a:prstGeom>
        </p:spPr>
        <p:txBody>
          <a:bodyPr lIns="99000" rIns="99000" tIns="49680" bIns="49680"/>
          <a:p>
            <a:endParaRPr b="0" lang="en-US" sz="2000" spc="-1" strike="noStrike">
              <a:latin typeface="Arial"/>
            </a:endParaRPr>
          </a:p>
        </p:txBody>
      </p:sp>
      <p:sp>
        <p:nvSpPr>
          <p:cNvPr id="372" name="CustomShape 3"/>
          <p:cNvSpPr/>
          <p:nvPr/>
        </p:nvSpPr>
        <p:spPr>
          <a:xfrm>
            <a:off x="4021200" y="9721080"/>
            <a:ext cx="3074760" cy="510120"/>
          </a:xfrm>
          <a:prstGeom prst="rect">
            <a:avLst/>
          </a:prstGeom>
          <a:noFill/>
          <a:ln>
            <a:noFill/>
          </a:ln>
        </p:spPr>
        <p:style>
          <a:lnRef idx="0"/>
          <a:fillRef idx="0"/>
          <a:effectRef idx="0"/>
          <a:fontRef idx="minor"/>
        </p:style>
        <p:txBody>
          <a:bodyPr lIns="99000" rIns="99000" tIns="49680" bIns="49680" anchor="b"/>
          <a:p>
            <a:pPr algn="r">
              <a:lnSpc>
                <a:spcPct val="100000"/>
              </a:lnSpc>
            </a:pPr>
            <a:fld id="{923803AA-0E22-49ED-A6A0-588C8A323C0C}" type="slidenum">
              <a:rPr b="0" lang="en-US" sz="1300" spc="-1" strike="noStrike">
                <a:solidFill>
                  <a:srgbClr val="000000"/>
                </a:solidFill>
                <a:latin typeface="+mn-lt"/>
                <a:ea typeface="+mn-ea"/>
              </a:rPr>
              <a:t>1</a:t>
            </a:fld>
            <a:endParaRPr b="0" lang="en-US" sz="13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PlaceHolder 1"/>
          <p:cNvSpPr>
            <a:spLocks noGrp="1"/>
          </p:cNvSpPr>
          <p:nvPr>
            <p:ph type="sldImg"/>
          </p:nvPr>
        </p:nvSpPr>
        <p:spPr>
          <a:xfrm>
            <a:off x="139680" y="768240"/>
            <a:ext cx="6818400" cy="3835440"/>
          </a:xfrm>
          <a:prstGeom prst="rect">
            <a:avLst/>
          </a:prstGeom>
        </p:spPr>
      </p:sp>
      <p:sp>
        <p:nvSpPr>
          <p:cNvPr id="374" name="PlaceHolder 2"/>
          <p:cNvSpPr>
            <a:spLocks noGrp="1"/>
          </p:cNvSpPr>
          <p:nvPr>
            <p:ph type="body"/>
          </p:nvPr>
        </p:nvSpPr>
        <p:spPr>
          <a:xfrm>
            <a:off x="709920" y="4861440"/>
            <a:ext cx="5677920" cy="4604040"/>
          </a:xfrm>
          <a:prstGeom prst="rect">
            <a:avLst/>
          </a:prstGeom>
        </p:spPr>
        <p:txBody>
          <a:bodyPr lIns="99000" rIns="99000" tIns="49680" bIns="49680"/>
          <a:p>
            <a:endParaRPr b="0" lang="en-US" sz="2000" spc="-1" strike="noStrike">
              <a:latin typeface="Arial"/>
            </a:endParaRPr>
          </a:p>
        </p:txBody>
      </p:sp>
      <p:sp>
        <p:nvSpPr>
          <p:cNvPr id="375" name="CustomShape 3"/>
          <p:cNvSpPr/>
          <p:nvPr/>
        </p:nvSpPr>
        <p:spPr>
          <a:xfrm>
            <a:off x="4021200" y="9721080"/>
            <a:ext cx="3074760" cy="510120"/>
          </a:xfrm>
          <a:prstGeom prst="rect">
            <a:avLst/>
          </a:prstGeom>
          <a:noFill/>
          <a:ln>
            <a:noFill/>
          </a:ln>
        </p:spPr>
        <p:style>
          <a:lnRef idx="0"/>
          <a:fillRef idx="0"/>
          <a:effectRef idx="0"/>
          <a:fontRef idx="minor"/>
        </p:style>
        <p:txBody>
          <a:bodyPr lIns="99000" rIns="99000" tIns="49680" bIns="49680" anchor="b"/>
          <a:p>
            <a:pPr algn="r">
              <a:lnSpc>
                <a:spcPct val="100000"/>
              </a:lnSpc>
            </a:pPr>
            <a:fld id="{289D192D-2CDD-4DF9-9998-865405CCDA0B}" type="slidenum">
              <a:rPr b="0" lang="en-US" sz="1300" spc="-1" strike="noStrike">
                <a:solidFill>
                  <a:srgbClr val="000000"/>
                </a:solidFill>
                <a:latin typeface="+mn-lt"/>
                <a:ea typeface="+mn-ea"/>
              </a:rPr>
              <a:t>1</a:t>
            </a:fld>
            <a:endParaRPr b="0" lang="en-US" sz="13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PlaceHolder 1"/>
          <p:cNvSpPr>
            <a:spLocks noGrp="1"/>
          </p:cNvSpPr>
          <p:nvPr>
            <p:ph type="sldImg"/>
          </p:nvPr>
        </p:nvSpPr>
        <p:spPr>
          <a:xfrm>
            <a:off x="139680" y="768240"/>
            <a:ext cx="6818400" cy="3835440"/>
          </a:xfrm>
          <a:prstGeom prst="rect">
            <a:avLst/>
          </a:prstGeom>
        </p:spPr>
      </p:sp>
      <p:sp>
        <p:nvSpPr>
          <p:cNvPr id="377" name="PlaceHolder 2"/>
          <p:cNvSpPr>
            <a:spLocks noGrp="1"/>
          </p:cNvSpPr>
          <p:nvPr>
            <p:ph type="body"/>
          </p:nvPr>
        </p:nvSpPr>
        <p:spPr>
          <a:xfrm>
            <a:off x="709920" y="4861440"/>
            <a:ext cx="5677920" cy="4604040"/>
          </a:xfrm>
          <a:prstGeom prst="rect">
            <a:avLst/>
          </a:prstGeom>
        </p:spPr>
        <p:txBody>
          <a:bodyPr lIns="99000" rIns="99000" tIns="49680" bIns="49680"/>
          <a:p>
            <a:endParaRPr b="0" lang="en-US" sz="2000" spc="-1" strike="noStrike">
              <a:latin typeface="Arial"/>
            </a:endParaRPr>
          </a:p>
        </p:txBody>
      </p:sp>
      <p:sp>
        <p:nvSpPr>
          <p:cNvPr id="378" name="CustomShape 3"/>
          <p:cNvSpPr/>
          <p:nvPr/>
        </p:nvSpPr>
        <p:spPr>
          <a:xfrm>
            <a:off x="4021200" y="9721080"/>
            <a:ext cx="3074760" cy="510120"/>
          </a:xfrm>
          <a:prstGeom prst="rect">
            <a:avLst/>
          </a:prstGeom>
          <a:noFill/>
          <a:ln>
            <a:noFill/>
          </a:ln>
        </p:spPr>
        <p:style>
          <a:lnRef idx="0"/>
          <a:fillRef idx="0"/>
          <a:effectRef idx="0"/>
          <a:fontRef idx="minor"/>
        </p:style>
        <p:txBody>
          <a:bodyPr lIns="99000" rIns="99000" tIns="49680" bIns="49680" anchor="b"/>
          <a:p>
            <a:pPr algn="r">
              <a:lnSpc>
                <a:spcPct val="100000"/>
              </a:lnSpc>
            </a:pPr>
            <a:fld id="{E2A86ADE-134A-48FA-B8D4-A9C61BB061AB}" type="slidenum">
              <a:rPr b="0" lang="en-US" sz="1300" spc="-1" strike="noStrike">
                <a:solidFill>
                  <a:srgbClr val="000000"/>
                </a:solidFill>
                <a:latin typeface="+mn-lt"/>
                <a:ea typeface="+mn-ea"/>
              </a:rPr>
              <a:t>1</a:t>
            </a:fld>
            <a:endParaRPr b="0" lang="en-US" sz="13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0640" cy="1144800"/>
          </a:xfrm>
          <a:prstGeom prst="rect">
            <a:avLst/>
          </a:prstGeom>
        </p:spPr>
        <p:txBody>
          <a:bodyPr lIns="0" rIns="0" tIns="0" bIns="0" anchor="ctr"/>
          <a:p>
            <a:pPr algn="ctr"/>
            <a:endParaRPr b="0" lang="en-US" sz="4400" spc="-1" strike="noStrike">
              <a:latin typeface="Arial"/>
            </a:endParaRPr>
          </a:p>
        </p:txBody>
      </p:sp>
      <p:sp>
        <p:nvSpPr>
          <p:cNvPr id="53" name="PlaceHolder 2"/>
          <p:cNvSpPr>
            <a:spLocks noGrp="1"/>
          </p:cNvSpPr>
          <p:nvPr>
            <p:ph type="body"/>
          </p:nvPr>
        </p:nvSpPr>
        <p:spPr>
          <a:xfrm>
            <a:off x="609480" y="1604520"/>
            <a:ext cx="10970640" cy="1896840"/>
          </a:xfrm>
          <a:prstGeom prst="rect">
            <a:avLst/>
          </a:prstGeom>
        </p:spPr>
        <p:txBody>
          <a:bodyPr lIns="0" rIns="0" tIns="0" bIns="0">
            <a:normAutofit/>
          </a:bodyPr>
          <a:p>
            <a:endParaRPr b="0" lang="en-US" sz="3200" spc="-1" strike="noStrike">
              <a:latin typeface="Arial"/>
            </a:endParaRPr>
          </a:p>
        </p:txBody>
      </p:sp>
      <p:sp>
        <p:nvSpPr>
          <p:cNvPr id="54" name="PlaceHolder 3"/>
          <p:cNvSpPr>
            <a:spLocks noGrp="1"/>
          </p:cNvSpPr>
          <p:nvPr>
            <p:ph type="body"/>
          </p:nvPr>
        </p:nvSpPr>
        <p:spPr>
          <a:xfrm>
            <a:off x="609480" y="3682080"/>
            <a:ext cx="109706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0640" cy="1144800"/>
          </a:xfrm>
          <a:prstGeom prst="rect">
            <a:avLst/>
          </a:prstGeom>
        </p:spPr>
        <p:txBody>
          <a:bodyPr lIns="0" rIns="0" tIns="0" bIns="0" anchor="ctr"/>
          <a:p>
            <a:pPr algn="ctr"/>
            <a:endParaRPr b="0" lang="en-US" sz="4400" spc="-1" strike="noStrike">
              <a:latin typeface="Arial"/>
            </a:endParaRPr>
          </a:p>
        </p:txBody>
      </p:sp>
      <p:sp>
        <p:nvSpPr>
          <p:cNvPr id="56" name="PlaceHolder 2"/>
          <p:cNvSpPr>
            <a:spLocks noGrp="1"/>
          </p:cNvSpPr>
          <p:nvPr>
            <p:ph type="body"/>
          </p:nvPr>
        </p:nvSpPr>
        <p:spPr>
          <a:xfrm>
            <a:off x="609480" y="1604520"/>
            <a:ext cx="5353560" cy="189684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6231240" y="1604520"/>
            <a:ext cx="5353560" cy="189684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609480" y="3682080"/>
            <a:ext cx="5353560" cy="1896840"/>
          </a:xfrm>
          <a:prstGeom prst="rect">
            <a:avLst/>
          </a:prstGeom>
        </p:spPr>
        <p:txBody>
          <a:bodyPr lIns="0" rIns="0" tIns="0" bIns="0">
            <a:normAutofit/>
          </a:bodyPr>
          <a:p>
            <a:endParaRPr b="0" lang="en-US" sz="3200" spc="-1" strike="noStrike">
              <a:latin typeface="Arial"/>
            </a:endParaRPr>
          </a:p>
        </p:txBody>
      </p:sp>
      <p:sp>
        <p:nvSpPr>
          <p:cNvPr id="59" name="PlaceHolder 5"/>
          <p:cNvSpPr>
            <a:spLocks noGrp="1"/>
          </p:cNvSpPr>
          <p:nvPr>
            <p:ph type="body"/>
          </p:nvPr>
        </p:nvSpPr>
        <p:spPr>
          <a:xfrm>
            <a:off x="6231240" y="3682080"/>
            <a:ext cx="53535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0640" cy="1144800"/>
          </a:xfrm>
          <a:prstGeom prst="rect">
            <a:avLst/>
          </a:prstGeom>
        </p:spPr>
        <p:txBody>
          <a:bodyPr lIns="0" rIns="0" tIns="0" bIns="0" anchor="ctr"/>
          <a:p>
            <a:pPr algn="ctr"/>
            <a:endParaRPr b="0" lang="en-US" sz="4400" spc="-1" strike="noStrike">
              <a:latin typeface="Arial"/>
            </a:endParaRPr>
          </a:p>
        </p:txBody>
      </p:sp>
      <p:sp>
        <p:nvSpPr>
          <p:cNvPr id="61" name="PlaceHolder 2"/>
          <p:cNvSpPr>
            <a:spLocks noGrp="1"/>
          </p:cNvSpPr>
          <p:nvPr>
            <p:ph type="body"/>
          </p:nvPr>
        </p:nvSpPr>
        <p:spPr>
          <a:xfrm>
            <a:off x="609480" y="1604520"/>
            <a:ext cx="3532320" cy="1896840"/>
          </a:xfrm>
          <a:prstGeom prst="rect">
            <a:avLst/>
          </a:prstGeom>
        </p:spPr>
        <p:txBody>
          <a:bodyPr lIns="0" rIns="0" tIns="0" bIns="0">
            <a:normAutofit/>
          </a:bodyPr>
          <a:p>
            <a:endParaRPr b="0" lang="en-US" sz="3200" spc="-1" strike="noStrike">
              <a:latin typeface="Arial"/>
            </a:endParaRPr>
          </a:p>
        </p:txBody>
      </p:sp>
      <p:sp>
        <p:nvSpPr>
          <p:cNvPr id="62" name="PlaceHolder 3"/>
          <p:cNvSpPr>
            <a:spLocks noGrp="1"/>
          </p:cNvSpPr>
          <p:nvPr>
            <p:ph type="body"/>
          </p:nvPr>
        </p:nvSpPr>
        <p:spPr>
          <a:xfrm>
            <a:off x="4318920" y="1604520"/>
            <a:ext cx="3532320" cy="1896840"/>
          </a:xfrm>
          <a:prstGeom prst="rect">
            <a:avLst/>
          </a:prstGeom>
        </p:spPr>
        <p:txBody>
          <a:bodyPr lIns="0" rIns="0" tIns="0" bIns="0">
            <a:normAutofit/>
          </a:bodyPr>
          <a:p>
            <a:endParaRPr b="0" lang="en-US" sz="3200" spc="-1" strike="noStrike">
              <a:latin typeface="Arial"/>
            </a:endParaRPr>
          </a:p>
        </p:txBody>
      </p:sp>
      <p:sp>
        <p:nvSpPr>
          <p:cNvPr id="63" name="PlaceHolder 4"/>
          <p:cNvSpPr>
            <a:spLocks noGrp="1"/>
          </p:cNvSpPr>
          <p:nvPr>
            <p:ph type="body"/>
          </p:nvPr>
        </p:nvSpPr>
        <p:spPr>
          <a:xfrm>
            <a:off x="8028000" y="1604520"/>
            <a:ext cx="3532320" cy="1896840"/>
          </a:xfrm>
          <a:prstGeom prst="rect">
            <a:avLst/>
          </a:prstGeom>
        </p:spPr>
        <p:txBody>
          <a:bodyPr lIns="0" rIns="0" tIns="0" bIns="0">
            <a:normAutofit/>
          </a:bodyPr>
          <a:p>
            <a:endParaRPr b="0" lang="en-US" sz="3200" spc="-1" strike="noStrike">
              <a:latin typeface="Arial"/>
            </a:endParaRPr>
          </a:p>
        </p:txBody>
      </p:sp>
      <p:sp>
        <p:nvSpPr>
          <p:cNvPr id="64" name="PlaceHolder 5"/>
          <p:cNvSpPr>
            <a:spLocks noGrp="1"/>
          </p:cNvSpPr>
          <p:nvPr>
            <p:ph type="body"/>
          </p:nvPr>
        </p:nvSpPr>
        <p:spPr>
          <a:xfrm>
            <a:off x="609480" y="3682080"/>
            <a:ext cx="3532320" cy="1896840"/>
          </a:xfrm>
          <a:prstGeom prst="rect">
            <a:avLst/>
          </a:prstGeom>
        </p:spPr>
        <p:txBody>
          <a:bodyPr lIns="0" rIns="0" tIns="0" bIns="0">
            <a:normAutofit/>
          </a:bodyPr>
          <a:p>
            <a:endParaRPr b="0" lang="en-US" sz="3200" spc="-1" strike="noStrike">
              <a:latin typeface="Arial"/>
            </a:endParaRPr>
          </a:p>
        </p:txBody>
      </p:sp>
      <p:sp>
        <p:nvSpPr>
          <p:cNvPr id="65" name="PlaceHolder 6"/>
          <p:cNvSpPr>
            <a:spLocks noGrp="1"/>
          </p:cNvSpPr>
          <p:nvPr>
            <p:ph type="body"/>
          </p:nvPr>
        </p:nvSpPr>
        <p:spPr>
          <a:xfrm>
            <a:off x="4318920" y="3682080"/>
            <a:ext cx="3532320" cy="1896840"/>
          </a:xfrm>
          <a:prstGeom prst="rect">
            <a:avLst/>
          </a:prstGeom>
        </p:spPr>
        <p:txBody>
          <a:bodyPr lIns="0" rIns="0" tIns="0" bIns="0">
            <a:normAutofit/>
          </a:bodyPr>
          <a:p>
            <a:endParaRPr b="0" lang="en-US" sz="3200" spc="-1" strike="noStrike">
              <a:latin typeface="Arial"/>
            </a:endParaRPr>
          </a:p>
        </p:txBody>
      </p:sp>
      <p:sp>
        <p:nvSpPr>
          <p:cNvPr id="66" name="PlaceHolder 7"/>
          <p:cNvSpPr>
            <a:spLocks noGrp="1"/>
          </p:cNvSpPr>
          <p:nvPr>
            <p:ph type="body"/>
          </p:nvPr>
        </p:nvSpPr>
        <p:spPr>
          <a:xfrm>
            <a:off x="8028000" y="3682080"/>
            <a:ext cx="353232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0640" cy="114480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subTitle"/>
          </p:nvPr>
        </p:nvSpPr>
        <p:spPr>
          <a:xfrm>
            <a:off x="609480" y="1604520"/>
            <a:ext cx="109706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0640" cy="1144800"/>
          </a:xfrm>
          <a:prstGeom prst="rect">
            <a:avLst/>
          </a:prstGeom>
        </p:spPr>
        <p:txBody>
          <a:bodyPr lIns="0" rIns="0" tIns="0" bIns="0" anchor="ctr"/>
          <a:p>
            <a:pPr algn="ctr"/>
            <a:endParaRPr b="0" lang="en-US" sz="4400" spc="-1" strike="noStrike">
              <a:latin typeface="Arial"/>
            </a:endParaRPr>
          </a:p>
        </p:txBody>
      </p:sp>
      <p:sp>
        <p:nvSpPr>
          <p:cNvPr id="105" name="PlaceHolder 2"/>
          <p:cNvSpPr>
            <a:spLocks noGrp="1"/>
          </p:cNvSpPr>
          <p:nvPr>
            <p:ph type="body"/>
          </p:nvPr>
        </p:nvSpPr>
        <p:spPr>
          <a:xfrm>
            <a:off x="609480" y="1604520"/>
            <a:ext cx="109706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0640" cy="1144800"/>
          </a:xfrm>
          <a:prstGeom prst="rect">
            <a:avLst/>
          </a:prstGeom>
        </p:spPr>
        <p:txBody>
          <a:bodyPr lIns="0" rIns="0" tIns="0" bIns="0" anchor="ctr"/>
          <a:p>
            <a:pPr algn="ctr"/>
            <a:endParaRPr b="0" lang="en-US" sz="4400" spc="-1" strike="noStrike">
              <a:latin typeface="Arial"/>
            </a:endParaRPr>
          </a:p>
        </p:txBody>
      </p:sp>
      <p:sp>
        <p:nvSpPr>
          <p:cNvPr id="107" name="PlaceHolder 2"/>
          <p:cNvSpPr>
            <a:spLocks noGrp="1"/>
          </p:cNvSpPr>
          <p:nvPr>
            <p:ph type="body"/>
          </p:nvPr>
        </p:nvSpPr>
        <p:spPr>
          <a:xfrm>
            <a:off x="609480" y="1604520"/>
            <a:ext cx="5353560" cy="3977280"/>
          </a:xfrm>
          <a:prstGeom prst="rect">
            <a:avLst/>
          </a:prstGeom>
        </p:spPr>
        <p:txBody>
          <a:bodyPr lIns="0" rIns="0" tIns="0" bIns="0">
            <a:normAutofit/>
          </a:bodyPr>
          <a:p>
            <a:endParaRPr b="0" lang="en-US" sz="3200" spc="-1" strike="noStrike">
              <a:latin typeface="Arial"/>
            </a:endParaRPr>
          </a:p>
        </p:txBody>
      </p:sp>
      <p:sp>
        <p:nvSpPr>
          <p:cNvPr id="108" name="PlaceHolder 3"/>
          <p:cNvSpPr>
            <a:spLocks noGrp="1"/>
          </p:cNvSpPr>
          <p:nvPr>
            <p:ph type="body"/>
          </p:nvPr>
        </p:nvSpPr>
        <p:spPr>
          <a:xfrm>
            <a:off x="6231240" y="1604520"/>
            <a:ext cx="535356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06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609480" y="273600"/>
            <a:ext cx="109706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0640" cy="1144800"/>
          </a:xfrm>
          <a:prstGeom prst="rect">
            <a:avLst/>
          </a:prstGeom>
        </p:spPr>
        <p:txBody>
          <a:bodyPr lIns="0" rIns="0" tIns="0" bIns="0" anchor="ctr"/>
          <a:p>
            <a:pPr algn="ctr"/>
            <a:endParaRPr b="0" lang="en-US" sz="4400" spc="-1" strike="noStrike">
              <a:latin typeface="Arial"/>
            </a:endParaRPr>
          </a:p>
        </p:txBody>
      </p:sp>
      <p:sp>
        <p:nvSpPr>
          <p:cNvPr id="112" name="PlaceHolder 2"/>
          <p:cNvSpPr>
            <a:spLocks noGrp="1"/>
          </p:cNvSpPr>
          <p:nvPr>
            <p:ph type="body"/>
          </p:nvPr>
        </p:nvSpPr>
        <p:spPr>
          <a:xfrm>
            <a:off x="609480" y="1604520"/>
            <a:ext cx="5353560" cy="1896840"/>
          </a:xfrm>
          <a:prstGeom prst="rect">
            <a:avLst/>
          </a:prstGeom>
        </p:spPr>
        <p:txBody>
          <a:bodyPr lIns="0" rIns="0" tIns="0" bIns="0">
            <a:normAutofit/>
          </a:bodyPr>
          <a:p>
            <a:endParaRPr b="0" lang="en-US" sz="3200" spc="-1" strike="noStrike">
              <a:latin typeface="Arial"/>
            </a:endParaRPr>
          </a:p>
        </p:txBody>
      </p:sp>
      <p:sp>
        <p:nvSpPr>
          <p:cNvPr id="113" name="PlaceHolder 3"/>
          <p:cNvSpPr>
            <a:spLocks noGrp="1"/>
          </p:cNvSpPr>
          <p:nvPr>
            <p:ph type="body"/>
          </p:nvPr>
        </p:nvSpPr>
        <p:spPr>
          <a:xfrm>
            <a:off x="6231240" y="1604520"/>
            <a:ext cx="5353560" cy="3977280"/>
          </a:xfrm>
          <a:prstGeom prst="rect">
            <a:avLst/>
          </a:prstGeom>
        </p:spPr>
        <p:txBody>
          <a:bodyPr lIns="0" rIns="0" tIns="0" bIns="0">
            <a:normAutofit/>
          </a:bodyPr>
          <a:p>
            <a:endParaRPr b="0" lang="en-US" sz="3200" spc="-1" strike="noStrike">
              <a:latin typeface="Arial"/>
            </a:endParaRPr>
          </a:p>
        </p:txBody>
      </p:sp>
      <p:sp>
        <p:nvSpPr>
          <p:cNvPr id="114" name="PlaceHolder 4"/>
          <p:cNvSpPr>
            <a:spLocks noGrp="1"/>
          </p:cNvSpPr>
          <p:nvPr>
            <p:ph type="body"/>
          </p:nvPr>
        </p:nvSpPr>
        <p:spPr>
          <a:xfrm>
            <a:off x="609480" y="3682080"/>
            <a:ext cx="53535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06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subTitle"/>
          </p:nvPr>
        </p:nvSpPr>
        <p:spPr>
          <a:xfrm>
            <a:off x="609480" y="1604520"/>
            <a:ext cx="109706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0640" cy="1144800"/>
          </a:xfrm>
          <a:prstGeom prst="rect">
            <a:avLst/>
          </a:prstGeom>
        </p:spPr>
        <p:txBody>
          <a:bodyPr lIns="0" rIns="0" tIns="0" bIns="0" anchor="ctr"/>
          <a:p>
            <a:pPr algn="ctr"/>
            <a:endParaRPr b="0" lang="en-US" sz="4400" spc="-1" strike="noStrike">
              <a:latin typeface="Arial"/>
            </a:endParaRPr>
          </a:p>
        </p:txBody>
      </p:sp>
      <p:sp>
        <p:nvSpPr>
          <p:cNvPr id="116" name="PlaceHolder 2"/>
          <p:cNvSpPr>
            <a:spLocks noGrp="1"/>
          </p:cNvSpPr>
          <p:nvPr>
            <p:ph type="body"/>
          </p:nvPr>
        </p:nvSpPr>
        <p:spPr>
          <a:xfrm>
            <a:off x="609480" y="1604520"/>
            <a:ext cx="5353560" cy="3977280"/>
          </a:xfrm>
          <a:prstGeom prst="rect">
            <a:avLst/>
          </a:prstGeom>
        </p:spPr>
        <p:txBody>
          <a:bodyPr lIns="0" rIns="0" tIns="0" bIns="0">
            <a:normAutofit/>
          </a:bodyPr>
          <a:p>
            <a:endParaRPr b="0" lang="en-US" sz="3200" spc="-1" strike="noStrike">
              <a:latin typeface="Arial"/>
            </a:endParaRPr>
          </a:p>
        </p:txBody>
      </p:sp>
      <p:sp>
        <p:nvSpPr>
          <p:cNvPr id="117" name="PlaceHolder 3"/>
          <p:cNvSpPr>
            <a:spLocks noGrp="1"/>
          </p:cNvSpPr>
          <p:nvPr>
            <p:ph type="body"/>
          </p:nvPr>
        </p:nvSpPr>
        <p:spPr>
          <a:xfrm>
            <a:off x="6231240" y="1604520"/>
            <a:ext cx="5353560" cy="1896840"/>
          </a:xfrm>
          <a:prstGeom prst="rect">
            <a:avLst/>
          </a:prstGeom>
        </p:spPr>
        <p:txBody>
          <a:bodyPr lIns="0" rIns="0" tIns="0" bIns="0">
            <a:normAutofit/>
          </a:bodyPr>
          <a:p>
            <a:endParaRPr b="0" lang="en-US" sz="3200" spc="-1" strike="noStrike">
              <a:latin typeface="Arial"/>
            </a:endParaRPr>
          </a:p>
        </p:txBody>
      </p:sp>
      <p:sp>
        <p:nvSpPr>
          <p:cNvPr id="118" name="PlaceHolder 4"/>
          <p:cNvSpPr>
            <a:spLocks noGrp="1"/>
          </p:cNvSpPr>
          <p:nvPr>
            <p:ph type="body"/>
          </p:nvPr>
        </p:nvSpPr>
        <p:spPr>
          <a:xfrm>
            <a:off x="6231240" y="3682080"/>
            <a:ext cx="53535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0640" cy="1144800"/>
          </a:xfrm>
          <a:prstGeom prst="rect">
            <a:avLst/>
          </a:prstGeom>
        </p:spPr>
        <p:txBody>
          <a:bodyPr lIns="0" rIns="0" tIns="0" bIns="0" anchor="ctr"/>
          <a:p>
            <a:pPr algn="ctr"/>
            <a:endParaRPr b="0" lang="en-US" sz="4400" spc="-1" strike="noStrike">
              <a:latin typeface="Arial"/>
            </a:endParaRPr>
          </a:p>
        </p:txBody>
      </p:sp>
      <p:sp>
        <p:nvSpPr>
          <p:cNvPr id="120" name="PlaceHolder 2"/>
          <p:cNvSpPr>
            <a:spLocks noGrp="1"/>
          </p:cNvSpPr>
          <p:nvPr>
            <p:ph type="body"/>
          </p:nvPr>
        </p:nvSpPr>
        <p:spPr>
          <a:xfrm>
            <a:off x="609480" y="1604520"/>
            <a:ext cx="5353560" cy="1896840"/>
          </a:xfrm>
          <a:prstGeom prst="rect">
            <a:avLst/>
          </a:prstGeom>
        </p:spPr>
        <p:txBody>
          <a:bodyPr lIns="0" rIns="0" tIns="0" bIns="0">
            <a:normAutofit/>
          </a:bodyPr>
          <a:p>
            <a:endParaRPr b="0" lang="en-US" sz="3200" spc="-1" strike="noStrike">
              <a:latin typeface="Arial"/>
            </a:endParaRPr>
          </a:p>
        </p:txBody>
      </p:sp>
      <p:sp>
        <p:nvSpPr>
          <p:cNvPr id="121" name="PlaceHolder 3"/>
          <p:cNvSpPr>
            <a:spLocks noGrp="1"/>
          </p:cNvSpPr>
          <p:nvPr>
            <p:ph type="body"/>
          </p:nvPr>
        </p:nvSpPr>
        <p:spPr>
          <a:xfrm>
            <a:off x="6231240" y="1604520"/>
            <a:ext cx="5353560" cy="1896840"/>
          </a:xfrm>
          <a:prstGeom prst="rect">
            <a:avLst/>
          </a:prstGeom>
        </p:spPr>
        <p:txBody>
          <a:bodyPr lIns="0" rIns="0" tIns="0" bIns="0">
            <a:normAutofit/>
          </a:bodyPr>
          <a:p>
            <a:endParaRPr b="0" lang="en-US" sz="3200" spc="-1" strike="noStrike">
              <a:latin typeface="Arial"/>
            </a:endParaRPr>
          </a:p>
        </p:txBody>
      </p:sp>
      <p:sp>
        <p:nvSpPr>
          <p:cNvPr id="122" name="PlaceHolder 4"/>
          <p:cNvSpPr>
            <a:spLocks noGrp="1"/>
          </p:cNvSpPr>
          <p:nvPr>
            <p:ph type="body"/>
          </p:nvPr>
        </p:nvSpPr>
        <p:spPr>
          <a:xfrm>
            <a:off x="609480" y="3682080"/>
            <a:ext cx="109706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0640" cy="1144800"/>
          </a:xfrm>
          <a:prstGeom prst="rect">
            <a:avLst/>
          </a:prstGeom>
        </p:spPr>
        <p:txBody>
          <a:bodyPr lIns="0" rIns="0" tIns="0" bIns="0" anchor="ctr"/>
          <a:p>
            <a:pPr algn="ctr"/>
            <a:endParaRPr b="0" lang="en-US" sz="4400" spc="-1" strike="noStrike">
              <a:latin typeface="Arial"/>
            </a:endParaRPr>
          </a:p>
        </p:txBody>
      </p:sp>
      <p:sp>
        <p:nvSpPr>
          <p:cNvPr id="124" name="PlaceHolder 2"/>
          <p:cNvSpPr>
            <a:spLocks noGrp="1"/>
          </p:cNvSpPr>
          <p:nvPr>
            <p:ph type="body"/>
          </p:nvPr>
        </p:nvSpPr>
        <p:spPr>
          <a:xfrm>
            <a:off x="609480" y="1604520"/>
            <a:ext cx="10970640" cy="1896840"/>
          </a:xfrm>
          <a:prstGeom prst="rect">
            <a:avLst/>
          </a:prstGeom>
        </p:spPr>
        <p:txBody>
          <a:bodyPr lIns="0" rIns="0" tIns="0" bIns="0">
            <a:normAutofit/>
          </a:bodyPr>
          <a:p>
            <a:endParaRPr b="0" lang="en-US" sz="3200" spc="-1" strike="noStrike">
              <a:latin typeface="Arial"/>
            </a:endParaRPr>
          </a:p>
        </p:txBody>
      </p:sp>
      <p:sp>
        <p:nvSpPr>
          <p:cNvPr id="125" name="PlaceHolder 3"/>
          <p:cNvSpPr>
            <a:spLocks noGrp="1"/>
          </p:cNvSpPr>
          <p:nvPr>
            <p:ph type="body"/>
          </p:nvPr>
        </p:nvSpPr>
        <p:spPr>
          <a:xfrm>
            <a:off x="609480" y="3682080"/>
            <a:ext cx="109706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0640" cy="1144800"/>
          </a:xfrm>
          <a:prstGeom prst="rect">
            <a:avLst/>
          </a:prstGeom>
        </p:spPr>
        <p:txBody>
          <a:bodyPr lIns="0" rIns="0" tIns="0" bIns="0" anchor="ctr"/>
          <a:p>
            <a:pPr algn="ctr"/>
            <a:endParaRPr b="0" lang="en-US" sz="4400" spc="-1" strike="noStrike">
              <a:latin typeface="Arial"/>
            </a:endParaRPr>
          </a:p>
        </p:txBody>
      </p:sp>
      <p:sp>
        <p:nvSpPr>
          <p:cNvPr id="127" name="PlaceHolder 2"/>
          <p:cNvSpPr>
            <a:spLocks noGrp="1"/>
          </p:cNvSpPr>
          <p:nvPr>
            <p:ph type="body"/>
          </p:nvPr>
        </p:nvSpPr>
        <p:spPr>
          <a:xfrm>
            <a:off x="609480" y="1604520"/>
            <a:ext cx="5353560" cy="1896840"/>
          </a:xfrm>
          <a:prstGeom prst="rect">
            <a:avLst/>
          </a:prstGeom>
        </p:spPr>
        <p:txBody>
          <a:bodyPr lIns="0" rIns="0" tIns="0" bIns="0">
            <a:normAutofit/>
          </a:bodyPr>
          <a:p>
            <a:endParaRPr b="0" lang="en-US" sz="3200" spc="-1" strike="noStrike">
              <a:latin typeface="Arial"/>
            </a:endParaRPr>
          </a:p>
        </p:txBody>
      </p:sp>
      <p:sp>
        <p:nvSpPr>
          <p:cNvPr id="128" name="PlaceHolder 3"/>
          <p:cNvSpPr>
            <a:spLocks noGrp="1"/>
          </p:cNvSpPr>
          <p:nvPr>
            <p:ph type="body"/>
          </p:nvPr>
        </p:nvSpPr>
        <p:spPr>
          <a:xfrm>
            <a:off x="6231240" y="1604520"/>
            <a:ext cx="5353560" cy="1896840"/>
          </a:xfrm>
          <a:prstGeom prst="rect">
            <a:avLst/>
          </a:prstGeom>
        </p:spPr>
        <p:txBody>
          <a:bodyPr lIns="0" rIns="0" tIns="0" bIns="0">
            <a:normAutofit/>
          </a:bodyPr>
          <a:p>
            <a:endParaRPr b="0" lang="en-US" sz="3200" spc="-1" strike="noStrike">
              <a:latin typeface="Arial"/>
            </a:endParaRPr>
          </a:p>
        </p:txBody>
      </p:sp>
      <p:sp>
        <p:nvSpPr>
          <p:cNvPr id="129" name="PlaceHolder 4"/>
          <p:cNvSpPr>
            <a:spLocks noGrp="1"/>
          </p:cNvSpPr>
          <p:nvPr>
            <p:ph type="body"/>
          </p:nvPr>
        </p:nvSpPr>
        <p:spPr>
          <a:xfrm>
            <a:off x="609480" y="3682080"/>
            <a:ext cx="5353560" cy="1896840"/>
          </a:xfrm>
          <a:prstGeom prst="rect">
            <a:avLst/>
          </a:prstGeom>
        </p:spPr>
        <p:txBody>
          <a:bodyPr lIns="0" rIns="0" tIns="0" bIns="0">
            <a:normAutofit/>
          </a:bodyPr>
          <a:p>
            <a:endParaRPr b="0" lang="en-US" sz="3200" spc="-1" strike="noStrike">
              <a:latin typeface="Arial"/>
            </a:endParaRPr>
          </a:p>
        </p:txBody>
      </p:sp>
      <p:sp>
        <p:nvSpPr>
          <p:cNvPr id="130" name="PlaceHolder 5"/>
          <p:cNvSpPr>
            <a:spLocks noGrp="1"/>
          </p:cNvSpPr>
          <p:nvPr>
            <p:ph type="body"/>
          </p:nvPr>
        </p:nvSpPr>
        <p:spPr>
          <a:xfrm>
            <a:off x="6231240" y="3682080"/>
            <a:ext cx="53535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0640" cy="1144800"/>
          </a:xfrm>
          <a:prstGeom prst="rect">
            <a:avLst/>
          </a:prstGeom>
        </p:spPr>
        <p:txBody>
          <a:bodyPr lIns="0" rIns="0" tIns="0" bIns="0" anchor="ctr"/>
          <a:p>
            <a:pPr algn="ctr"/>
            <a:endParaRPr b="0" lang="en-US" sz="4400" spc="-1" strike="noStrike">
              <a:latin typeface="Arial"/>
            </a:endParaRPr>
          </a:p>
        </p:txBody>
      </p:sp>
      <p:sp>
        <p:nvSpPr>
          <p:cNvPr id="132" name="PlaceHolder 2"/>
          <p:cNvSpPr>
            <a:spLocks noGrp="1"/>
          </p:cNvSpPr>
          <p:nvPr>
            <p:ph type="body"/>
          </p:nvPr>
        </p:nvSpPr>
        <p:spPr>
          <a:xfrm>
            <a:off x="609480" y="1604520"/>
            <a:ext cx="3532320" cy="1896840"/>
          </a:xfrm>
          <a:prstGeom prst="rect">
            <a:avLst/>
          </a:prstGeom>
        </p:spPr>
        <p:txBody>
          <a:bodyPr lIns="0" rIns="0" tIns="0" bIns="0">
            <a:normAutofit/>
          </a:bodyPr>
          <a:p>
            <a:endParaRPr b="0" lang="en-US" sz="3200" spc="-1" strike="noStrike">
              <a:latin typeface="Arial"/>
            </a:endParaRPr>
          </a:p>
        </p:txBody>
      </p:sp>
      <p:sp>
        <p:nvSpPr>
          <p:cNvPr id="133" name="PlaceHolder 3"/>
          <p:cNvSpPr>
            <a:spLocks noGrp="1"/>
          </p:cNvSpPr>
          <p:nvPr>
            <p:ph type="body"/>
          </p:nvPr>
        </p:nvSpPr>
        <p:spPr>
          <a:xfrm>
            <a:off x="4318920" y="1604520"/>
            <a:ext cx="3532320" cy="1896840"/>
          </a:xfrm>
          <a:prstGeom prst="rect">
            <a:avLst/>
          </a:prstGeom>
        </p:spPr>
        <p:txBody>
          <a:bodyPr lIns="0" rIns="0" tIns="0" bIns="0">
            <a:normAutofit/>
          </a:bodyPr>
          <a:p>
            <a:endParaRPr b="0" lang="en-US" sz="3200" spc="-1" strike="noStrike">
              <a:latin typeface="Arial"/>
            </a:endParaRPr>
          </a:p>
        </p:txBody>
      </p:sp>
      <p:sp>
        <p:nvSpPr>
          <p:cNvPr id="134" name="PlaceHolder 4"/>
          <p:cNvSpPr>
            <a:spLocks noGrp="1"/>
          </p:cNvSpPr>
          <p:nvPr>
            <p:ph type="body"/>
          </p:nvPr>
        </p:nvSpPr>
        <p:spPr>
          <a:xfrm>
            <a:off x="8028000" y="1604520"/>
            <a:ext cx="3532320" cy="1896840"/>
          </a:xfrm>
          <a:prstGeom prst="rect">
            <a:avLst/>
          </a:prstGeom>
        </p:spPr>
        <p:txBody>
          <a:bodyPr lIns="0" rIns="0" tIns="0" bIns="0">
            <a:normAutofit/>
          </a:bodyPr>
          <a:p>
            <a:endParaRPr b="0" lang="en-US" sz="3200" spc="-1" strike="noStrike">
              <a:latin typeface="Arial"/>
            </a:endParaRPr>
          </a:p>
        </p:txBody>
      </p:sp>
      <p:sp>
        <p:nvSpPr>
          <p:cNvPr id="135" name="PlaceHolder 5"/>
          <p:cNvSpPr>
            <a:spLocks noGrp="1"/>
          </p:cNvSpPr>
          <p:nvPr>
            <p:ph type="body"/>
          </p:nvPr>
        </p:nvSpPr>
        <p:spPr>
          <a:xfrm>
            <a:off x="609480" y="3682080"/>
            <a:ext cx="3532320" cy="1896840"/>
          </a:xfrm>
          <a:prstGeom prst="rect">
            <a:avLst/>
          </a:prstGeom>
        </p:spPr>
        <p:txBody>
          <a:bodyPr lIns="0" rIns="0" tIns="0" bIns="0">
            <a:normAutofit/>
          </a:bodyPr>
          <a:p>
            <a:endParaRPr b="0" lang="en-US" sz="3200" spc="-1" strike="noStrike">
              <a:latin typeface="Arial"/>
            </a:endParaRPr>
          </a:p>
        </p:txBody>
      </p:sp>
      <p:sp>
        <p:nvSpPr>
          <p:cNvPr id="136" name="PlaceHolder 6"/>
          <p:cNvSpPr>
            <a:spLocks noGrp="1"/>
          </p:cNvSpPr>
          <p:nvPr>
            <p:ph type="body"/>
          </p:nvPr>
        </p:nvSpPr>
        <p:spPr>
          <a:xfrm>
            <a:off x="4318920" y="3682080"/>
            <a:ext cx="3532320" cy="1896840"/>
          </a:xfrm>
          <a:prstGeom prst="rect">
            <a:avLst/>
          </a:prstGeom>
        </p:spPr>
        <p:txBody>
          <a:bodyPr lIns="0" rIns="0" tIns="0" bIns="0">
            <a:normAutofit/>
          </a:bodyPr>
          <a:p>
            <a:endParaRPr b="0" lang="en-US" sz="3200" spc="-1" strike="noStrike">
              <a:latin typeface="Arial"/>
            </a:endParaRPr>
          </a:p>
        </p:txBody>
      </p:sp>
      <p:sp>
        <p:nvSpPr>
          <p:cNvPr id="137" name="PlaceHolder 7"/>
          <p:cNvSpPr>
            <a:spLocks noGrp="1"/>
          </p:cNvSpPr>
          <p:nvPr>
            <p:ph type="body"/>
          </p:nvPr>
        </p:nvSpPr>
        <p:spPr>
          <a:xfrm>
            <a:off x="8028000" y="3682080"/>
            <a:ext cx="353232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0640" cy="1144800"/>
          </a:xfrm>
          <a:prstGeom prst="rect">
            <a:avLst/>
          </a:prstGeom>
        </p:spPr>
        <p:txBody>
          <a:bodyPr lIns="0" rIns="0" tIns="0" bIns="0" anchor="ctr"/>
          <a:p>
            <a:pPr algn="ctr"/>
            <a:endParaRPr b="0" lang="en-US" sz="4400" spc="-1" strike="noStrike">
              <a:latin typeface="Arial"/>
            </a:endParaRPr>
          </a:p>
        </p:txBody>
      </p:sp>
      <p:sp>
        <p:nvSpPr>
          <p:cNvPr id="174" name="PlaceHolder 2"/>
          <p:cNvSpPr>
            <a:spLocks noGrp="1"/>
          </p:cNvSpPr>
          <p:nvPr>
            <p:ph type="subTitle"/>
          </p:nvPr>
        </p:nvSpPr>
        <p:spPr>
          <a:xfrm>
            <a:off x="609480" y="1604520"/>
            <a:ext cx="109706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0640" cy="1144800"/>
          </a:xfrm>
          <a:prstGeom prst="rect">
            <a:avLst/>
          </a:prstGeom>
        </p:spPr>
        <p:txBody>
          <a:bodyPr lIns="0" rIns="0" tIns="0" bIns="0" anchor="ctr"/>
          <a:p>
            <a:pPr algn="ctr"/>
            <a:endParaRPr b="0" lang="en-US" sz="4400" spc="-1" strike="noStrike">
              <a:latin typeface="Arial"/>
            </a:endParaRPr>
          </a:p>
        </p:txBody>
      </p:sp>
      <p:sp>
        <p:nvSpPr>
          <p:cNvPr id="176" name="PlaceHolder 2"/>
          <p:cNvSpPr>
            <a:spLocks noGrp="1"/>
          </p:cNvSpPr>
          <p:nvPr>
            <p:ph type="body"/>
          </p:nvPr>
        </p:nvSpPr>
        <p:spPr>
          <a:xfrm>
            <a:off x="609480" y="1604520"/>
            <a:ext cx="109706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609480" y="273600"/>
            <a:ext cx="10970640" cy="1144800"/>
          </a:xfrm>
          <a:prstGeom prst="rect">
            <a:avLst/>
          </a:prstGeom>
        </p:spPr>
        <p:txBody>
          <a:bodyPr lIns="0" rIns="0" tIns="0" bIns="0" anchor="ctr"/>
          <a:p>
            <a:pPr algn="ctr"/>
            <a:endParaRPr b="0" lang="en-US" sz="4400" spc="-1" strike="noStrike">
              <a:latin typeface="Arial"/>
            </a:endParaRPr>
          </a:p>
        </p:txBody>
      </p:sp>
      <p:sp>
        <p:nvSpPr>
          <p:cNvPr id="178" name="PlaceHolder 2"/>
          <p:cNvSpPr>
            <a:spLocks noGrp="1"/>
          </p:cNvSpPr>
          <p:nvPr>
            <p:ph type="body"/>
          </p:nvPr>
        </p:nvSpPr>
        <p:spPr>
          <a:xfrm>
            <a:off x="609480" y="1604520"/>
            <a:ext cx="5353560" cy="3977280"/>
          </a:xfrm>
          <a:prstGeom prst="rect">
            <a:avLst/>
          </a:prstGeom>
        </p:spPr>
        <p:txBody>
          <a:bodyPr lIns="0" rIns="0" tIns="0" bIns="0">
            <a:normAutofit/>
          </a:bodyPr>
          <a:p>
            <a:endParaRPr b="0" lang="en-US" sz="3200" spc="-1" strike="noStrike">
              <a:latin typeface="Arial"/>
            </a:endParaRPr>
          </a:p>
        </p:txBody>
      </p:sp>
      <p:sp>
        <p:nvSpPr>
          <p:cNvPr id="179" name="PlaceHolder 3"/>
          <p:cNvSpPr>
            <a:spLocks noGrp="1"/>
          </p:cNvSpPr>
          <p:nvPr>
            <p:ph type="body"/>
          </p:nvPr>
        </p:nvSpPr>
        <p:spPr>
          <a:xfrm>
            <a:off x="6231240" y="1604520"/>
            <a:ext cx="535356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06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0640" cy="1144800"/>
          </a:xfrm>
          <a:prstGeom prst="rect">
            <a:avLst/>
          </a:prstGeom>
        </p:spPr>
        <p:txBody>
          <a:bodyPr lIns="0" rIns="0" tIns="0" bIns="0" anchor="ctr"/>
          <a:p>
            <a:pPr algn="ctr"/>
            <a:endParaRPr b="0" lang="en-US" sz="4400" spc="-1" strike="noStrike">
              <a:latin typeface="Arial"/>
            </a:endParaRPr>
          </a:p>
        </p:txBody>
      </p:sp>
      <p:sp>
        <p:nvSpPr>
          <p:cNvPr id="34" name="PlaceHolder 2"/>
          <p:cNvSpPr>
            <a:spLocks noGrp="1"/>
          </p:cNvSpPr>
          <p:nvPr>
            <p:ph type="body"/>
          </p:nvPr>
        </p:nvSpPr>
        <p:spPr>
          <a:xfrm>
            <a:off x="609480" y="1604520"/>
            <a:ext cx="109706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1" name="PlaceHolder 1"/>
          <p:cNvSpPr>
            <a:spLocks noGrp="1"/>
          </p:cNvSpPr>
          <p:nvPr>
            <p:ph type="subTitle"/>
          </p:nvPr>
        </p:nvSpPr>
        <p:spPr>
          <a:xfrm>
            <a:off x="609480" y="273600"/>
            <a:ext cx="109706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0640" cy="1144800"/>
          </a:xfrm>
          <a:prstGeom prst="rect">
            <a:avLst/>
          </a:prstGeom>
        </p:spPr>
        <p:txBody>
          <a:bodyPr lIns="0" rIns="0" tIns="0" bIns="0" anchor="ctr"/>
          <a:p>
            <a:pPr algn="ctr"/>
            <a:endParaRPr b="0" lang="en-US" sz="4400" spc="-1" strike="noStrike">
              <a:latin typeface="Arial"/>
            </a:endParaRPr>
          </a:p>
        </p:txBody>
      </p:sp>
      <p:sp>
        <p:nvSpPr>
          <p:cNvPr id="183" name="PlaceHolder 2"/>
          <p:cNvSpPr>
            <a:spLocks noGrp="1"/>
          </p:cNvSpPr>
          <p:nvPr>
            <p:ph type="body"/>
          </p:nvPr>
        </p:nvSpPr>
        <p:spPr>
          <a:xfrm>
            <a:off x="609480" y="1604520"/>
            <a:ext cx="5353560" cy="1896840"/>
          </a:xfrm>
          <a:prstGeom prst="rect">
            <a:avLst/>
          </a:prstGeom>
        </p:spPr>
        <p:txBody>
          <a:bodyPr lIns="0" rIns="0" tIns="0" bIns="0">
            <a:normAutofit/>
          </a:bodyPr>
          <a:p>
            <a:endParaRPr b="0" lang="en-US" sz="3200" spc="-1" strike="noStrike">
              <a:latin typeface="Arial"/>
            </a:endParaRPr>
          </a:p>
        </p:txBody>
      </p:sp>
      <p:sp>
        <p:nvSpPr>
          <p:cNvPr id="184" name="PlaceHolder 3"/>
          <p:cNvSpPr>
            <a:spLocks noGrp="1"/>
          </p:cNvSpPr>
          <p:nvPr>
            <p:ph type="body"/>
          </p:nvPr>
        </p:nvSpPr>
        <p:spPr>
          <a:xfrm>
            <a:off x="6231240" y="1604520"/>
            <a:ext cx="5353560" cy="3977280"/>
          </a:xfrm>
          <a:prstGeom prst="rect">
            <a:avLst/>
          </a:prstGeom>
        </p:spPr>
        <p:txBody>
          <a:bodyPr lIns="0" rIns="0" tIns="0" bIns="0">
            <a:normAutofit/>
          </a:bodyPr>
          <a:p>
            <a:endParaRPr b="0" lang="en-US" sz="3200" spc="-1" strike="noStrike">
              <a:latin typeface="Arial"/>
            </a:endParaRPr>
          </a:p>
        </p:txBody>
      </p:sp>
      <p:sp>
        <p:nvSpPr>
          <p:cNvPr id="185" name="PlaceHolder 4"/>
          <p:cNvSpPr>
            <a:spLocks noGrp="1"/>
          </p:cNvSpPr>
          <p:nvPr>
            <p:ph type="body"/>
          </p:nvPr>
        </p:nvSpPr>
        <p:spPr>
          <a:xfrm>
            <a:off x="609480" y="3682080"/>
            <a:ext cx="53535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273600"/>
            <a:ext cx="10970640" cy="1144800"/>
          </a:xfrm>
          <a:prstGeom prst="rect">
            <a:avLst/>
          </a:prstGeom>
        </p:spPr>
        <p:txBody>
          <a:bodyPr lIns="0" rIns="0" tIns="0" bIns="0" anchor="ctr"/>
          <a:p>
            <a:pPr algn="ctr"/>
            <a:endParaRPr b="0" lang="en-US" sz="4400" spc="-1" strike="noStrike">
              <a:latin typeface="Arial"/>
            </a:endParaRPr>
          </a:p>
        </p:txBody>
      </p:sp>
      <p:sp>
        <p:nvSpPr>
          <p:cNvPr id="187" name="PlaceHolder 2"/>
          <p:cNvSpPr>
            <a:spLocks noGrp="1"/>
          </p:cNvSpPr>
          <p:nvPr>
            <p:ph type="body"/>
          </p:nvPr>
        </p:nvSpPr>
        <p:spPr>
          <a:xfrm>
            <a:off x="609480" y="1604520"/>
            <a:ext cx="5353560" cy="3977280"/>
          </a:xfrm>
          <a:prstGeom prst="rect">
            <a:avLst/>
          </a:prstGeom>
        </p:spPr>
        <p:txBody>
          <a:bodyPr lIns="0" rIns="0" tIns="0" bIns="0">
            <a:normAutofit/>
          </a:bodyPr>
          <a:p>
            <a:endParaRPr b="0" lang="en-US" sz="3200" spc="-1" strike="noStrike">
              <a:latin typeface="Arial"/>
            </a:endParaRPr>
          </a:p>
        </p:txBody>
      </p:sp>
      <p:sp>
        <p:nvSpPr>
          <p:cNvPr id="188" name="PlaceHolder 3"/>
          <p:cNvSpPr>
            <a:spLocks noGrp="1"/>
          </p:cNvSpPr>
          <p:nvPr>
            <p:ph type="body"/>
          </p:nvPr>
        </p:nvSpPr>
        <p:spPr>
          <a:xfrm>
            <a:off x="6231240" y="1604520"/>
            <a:ext cx="5353560" cy="1896840"/>
          </a:xfrm>
          <a:prstGeom prst="rect">
            <a:avLst/>
          </a:prstGeom>
        </p:spPr>
        <p:txBody>
          <a:bodyPr lIns="0" rIns="0" tIns="0" bIns="0">
            <a:normAutofit/>
          </a:bodyPr>
          <a:p>
            <a:endParaRPr b="0" lang="en-US" sz="3200" spc="-1" strike="noStrike">
              <a:latin typeface="Arial"/>
            </a:endParaRPr>
          </a:p>
        </p:txBody>
      </p:sp>
      <p:sp>
        <p:nvSpPr>
          <p:cNvPr id="189" name="PlaceHolder 4"/>
          <p:cNvSpPr>
            <a:spLocks noGrp="1"/>
          </p:cNvSpPr>
          <p:nvPr>
            <p:ph type="body"/>
          </p:nvPr>
        </p:nvSpPr>
        <p:spPr>
          <a:xfrm>
            <a:off x="6231240" y="3682080"/>
            <a:ext cx="53535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0640" cy="1144800"/>
          </a:xfrm>
          <a:prstGeom prst="rect">
            <a:avLst/>
          </a:prstGeom>
        </p:spPr>
        <p:txBody>
          <a:bodyPr lIns="0" rIns="0" tIns="0" bIns="0" anchor="ctr"/>
          <a:p>
            <a:pPr algn="ctr"/>
            <a:endParaRPr b="0" lang="en-US" sz="4400" spc="-1" strike="noStrike">
              <a:latin typeface="Arial"/>
            </a:endParaRPr>
          </a:p>
        </p:txBody>
      </p:sp>
      <p:sp>
        <p:nvSpPr>
          <p:cNvPr id="191" name="PlaceHolder 2"/>
          <p:cNvSpPr>
            <a:spLocks noGrp="1"/>
          </p:cNvSpPr>
          <p:nvPr>
            <p:ph type="body"/>
          </p:nvPr>
        </p:nvSpPr>
        <p:spPr>
          <a:xfrm>
            <a:off x="609480" y="1604520"/>
            <a:ext cx="5353560" cy="1896840"/>
          </a:xfrm>
          <a:prstGeom prst="rect">
            <a:avLst/>
          </a:prstGeom>
        </p:spPr>
        <p:txBody>
          <a:bodyPr lIns="0" rIns="0" tIns="0" bIns="0">
            <a:normAutofit/>
          </a:bodyPr>
          <a:p>
            <a:endParaRPr b="0" lang="en-US" sz="3200" spc="-1" strike="noStrike">
              <a:latin typeface="Arial"/>
            </a:endParaRPr>
          </a:p>
        </p:txBody>
      </p:sp>
      <p:sp>
        <p:nvSpPr>
          <p:cNvPr id="192" name="PlaceHolder 3"/>
          <p:cNvSpPr>
            <a:spLocks noGrp="1"/>
          </p:cNvSpPr>
          <p:nvPr>
            <p:ph type="body"/>
          </p:nvPr>
        </p:nvSpPr>
        <p:spPr>
          <a:xfrm>
            <a:off x="6231240" y="1604520"/>
            <a:ext cx="5353560" cy="1896840"/>
          </a:xfrm>
          <a:prstGeom prst="rect">
            <a:avLst/>
          </a:prstGeom>
        </p:spPr>
        <p:txBody>
          <a:bodyPr lIns="0" rIns="0" tIns="0" bIns="0">
            <a:normAutofit/>
          </a:bodyPr>
          <a:p>
            <a:endParaRPr b="0" lang="en-US" sz="3200" spc="-1" strike="noStrike">
              <a:latin typeface="Arial"/>
            </a:endParaRPr>
          </a:p>
        </p:txBody>
      </p:sp>
      <p:sp>
        <p:nvSpPr>
          <p:cNvPr id="193" name="PlaceHolder 4"/>
          <p:cNvSpPr>
            <a:spLocks noGrp="1"/>
          </p:cNvSpPr>
          <p:nvPr>
            <p:ph type="body"/>
          </p:nvPr>
        </p:nvSpPr>
        <p:spPr>
          <a:xfrm>
            <a:off x="609480" y="3682080"/>
            <a:ext cx="109706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273600"/>
            <a:ext cx="10970640" cy="1144800"/>
          </a:xfrm>
          <a:prstGeom prst="rect">
            <a:avLst/>
          </a:prstGeom>
        </p:spPr>
        <p:txBody>
          <a:bodyPr lIns="0" rIns="0" tIns="0" bIns="0" anchor="ctr"/>
          <a:p>
            <a:pPr algn="ctr"/>
            <a:endParaRPr b="0" lang="en-US" sz="4400" spc="-1" strike="noStrike">
              <a:latin typeface="Arial"/>
            </a:endParaRPr>
          </a:p>
        </p:txBody>
      </p:sp>
      <p:sp>
        <p:nvSpPr>
          <p:cNvPr id="195" name="PlaceHolder 2"/>
          <p:cNvSpPr>
            <a:spLocks noGrp="1"/>
          </p:cNvSpPr>
          <p:nvPr>
            <p:ph type="body"/>
          </p:nvPr>
        </p:nvSpPr>
        <p:spPr>
          <a:xfrm>
            <a:off x="609480" y="1604520"/>
            <a:ext cx="10970640" cy="1896840"/>
          </a:xfrm>
          <a:prstGeom prst="rect">
            <a:avLst/>
          </a:prstGeom>
        </p:spPr>
        <p:txBody>
          <a:bodyPr lIns="0" rIns="0" tIns="0" bIns="0">
            <a:normAutofit/>
          </a:bodyPr>
          <a:p>
            <a:endParaRPr b="0" lang="en-US" sz="3200" spc="-1" strike="noStrike">
              <a:latin typeface="Arial"/>
            </a:endParaRPr>
          </a:p>
        </p:txBody>
      </p:sp>
      <p:sp>
        <p:nvSpPr>
          <p:cNvPr id="196" name="PlaceHolder 3"/>
          <p:cNvSpPr>
            <a:spLocks noGrp="1"/>
          </p:cNvSpPr>
          <p:nvPr>
            <p:ph type="body"/>
          </p:nvPr>
        </p:nvSpPr>
        <p:spPr>
          <a:xfrm>
            <a:off x="609480" y="3682080"/>
            <a:ext cx="109706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09480" y="273600"/>
            <a:ext cx="10970640" cy="1144800"/>
          </a:xfrm>
          <a:prstGeom prst="rect">
            <a:avLst/>
          </a:prstGeom>
        </p:spPr>
        <p:txBody>
          <a:bodyPr lIns="0" rIns="0" tIns="0" bIns="0" anchor="ctr"/>
          <a:p>
            <a:pPr algn="ctr"/>
            <a:endParaRPr b="0" lang="en-US" sz="4400" spc="-1" strike="noStrike">
              <a:latin typeface="Arial"/>
            </a:endParaRPr>
          </a:p>
        </p:txBody>
      </p:sp>
      <p:sp>
        <p:nvSpPr>
          <p:cNvPr id="198" name="PlaceHolder 2"/>
          <p:cNvSpPr>
            <a:spLocks noGrp="1"/>
          </p:cNvSpPr>
          <p:nvPr>
            <p:ph type="body"/>
          </p:nvPr>
        </p:nvSpPr>
        <p:spPr>
          <a:xfrm>
            <a:off x="609480" y="1604520"/>
            <a:ext cx="5353560" cy="1896840"/>
          </a:xfrm>
          <a:prstGeom prst="rect">
            <a:avLst/>
          </a:prstGeom>
        </p:spPr>
        <p:txBody>
          <a:bodyPr lIns="0" rIns="0" tIns="0" bIns="0">
            <a:normAutofit/>
          </a:bodyPr>
          <a:p>
            <a:endParaRPr b="0" lang="en-US" sz="3200" spc="-1" strike="noStrike">
              <a:latin typeface="Arial"/>
            </a:endParaRPr>
          </a:p>
        </p:txBody>
      </p:sp>
      <p:sp>
        <p:nvSpPr>
          <p:cNvPr id="199" name="PlaceHolder 3"/>
          <p:cNvSpPr>
            <a:spLocks noGrp="1"/>
          </p:cNvSpPr>
          <p:nvPr>
            <p:ph type="body"/>
          </p:nvPr>
        </p:nvSpPr>
        <p:spPr>
          <a:xfrm>
            <a:off x="6231240" y="1604520"/>
            <a:ext cx="5353560" cy="1896840"/>
          </a:xfrm>
          <a:prstGeom prst="rect">
            <a:avLst/>
          </a:prstGeom>
        </p:spPr>
        <p:txBody>
          <a:bodyPr lIns="0" rIns="0" tIns="0" bIns="0">
            <a:normAutofit/>
          </a:bodyPr>
          <a:p>
            <a:endParaRPr b="0" lang="en-US" sz="3200" spc="-1" strike="noStrike">
              <a:latin typeface="Arial"/>
            </a:endParaRPr>
          </a:p>
        </p:txBody>
      </p:sp>
      <p:sp>
        <p:nvSpPr>
          <p:cNvPr id="200" name="PlaceHolder 4"/>
          <p:cNvSpPr>
            <a:spLocks noGrp="1"/>
          </p:cNvSpPr>
          <p:nvPr>
            <p:ph type="body"/>
          </p:nvPr>
        </p:nvSpPr>
        <p:spPr>
          <a:xfrm>
            <a:off x="609480" y="3682080"/>
            <a:ext cx="5353560" cy="1896840"/>
          </a:xfrm>
          <a:prstGeom prst="rect">
            <a:avLst/>
          </a:prstGeom>
        </p:spPr>
        <p:txBody>
          <a:bodyPr lIns="0" rIns="0" tIns="0" bIns="0">
            <a:normAutofit/>
          </a:bodyPr>
          <a:p>
            <a:endParaRPr b="0" lang="en-US" sz="3200" spc="-1" strike="noStrike">
              <a:latin typeface="Arial"/>
            </a:endParaRPr>
          </a:p>
        </p:txBody>
      </p:sp>
      <p:sp>
        <p:nvSpPr>
          <p:cNvPr id="201" name="PlaceHolder 5"/>
          <p:cNvSpPr>
            <a:spLocks noGrp="1"/>
          </p:cNvSpPr>
          <p:nvPr>
            <p:ph type="body"/>
          </p:nvPr>
        </p:nvSpPr>
        <p:spPr>
          <a:xfrm>
            <a:off x="6231240" y="3682080"/>
            <a:ext cx="53535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09480" y="273600"/>
            <a:ext cx="10970640" cy="1144800"/>
          </a:xfrm>
          <a:prstGeom prst="rect">
            <a:avLst/>
          </a:prstGeom>
        </p:spPr>
        <p:txBody>
          <a:bodyPr lIns="0" rIns="0" tIns="0" bIns="0" anchor="ctr"/>
          <a:p>
            <a:pPr algn="ctr"/>
            <a:endParaRPr b="0" lang="en-US" sz="4400" spc="-1" strike="noStrike">
              <a:latin typeface="Arial"/>
            </a:endParaRPr>
          </a:p>
        </p:txBody>
      </p:sp>
      <p:sp>
        <p:nvSpPr>
          <p:cNvPr id="203" name="PlaceHolder 2"/>
          <p:cNvSpPr>
            <a:spLocks noGrp="1"/>
          </p:cNvSpPr>
          <p:nvPr>
            <p:ph type="body"/>
          </p:nvPr>
        </p:nvSpPr>
        <p:spPr>
          <a:xfrm>
            <a:off x="609480" y="1604520"/>
            <a:ext cx="3532320" cy="1896840"/>
          </a:xfrm>
          <a:prstGeom prst="rect">
            <a:avLst/>
          </a:prstGeom>
        </p:spPr>
        <p:txBody>
          <a:bodyPr lIns="0" rIns="0" tIns="0" bIns="0">
            <a:normAutofit/>
          </a:bodyPr>
          <a:p>
            <a:endParaRPr b="0" lang="en-US" sz="3200" spc="-1" strike="noStrike">
              <a:latin typeface="Arial"/>
            </a:endParaRPr>
          </a:p>
        </p:txBody>
      </p:sp>
      <p:sp>
        <p:nvSpPr>
          <p:cNvPr id="204" name="PlaceHolder 3"/>
          <p:cNvSpPr>
            <a:spLocks noGrp="1"/>
          </p:cNvSpPr>
          <p:nvPr>
            <p:ph type="body"/>
          </p:nvPr>
        </p:nvSpPr>
        <p:spPr>
          <a:xfrm>
            <a:off x="4318920" y="1604520"/>
            <a:ext cx="3532320" cy="1896840"/>
          </a:xfrm>
          <a:prstGeom prst="rect">
            <a:avLst/>
          </a:prstGeom>
        </p:spPr>
        <p:txBody>
          <a:bodyPr lIns="0" rIns="0" tIns="0" bIns="0">
            <a:normAutofit/>
          </a:bodyPr>
          <a:p>
            <a:endParaRPr b="0" lang="en-US" sz="3200" spc="-1" strike="noStrike">
              <a:latin typeface="Arial"/>
            </a:endParaRPr>
          </a:p>
        </p:txBody>
      </p:sp>
      <p:sp>
        <p:nvSpPr>
          <p:cNvPr id="205" name="PlaceHolder 4"/>
          <p:cNvSpPr>
            <a:spLocks noGrp="1"/>
          </p:cNvSpPr>
          <p:nvPr>
            <p:ph type="body"/>
          </p:nvPr>
        </p:nvSpPr>
        <p:spPr>
          <a:xfrm>
            <a:off x="8028000" y="1604520"/>
            <a:ext cx="3532320" cy="1896840"/>
          </a:xfrm>
          <a:prstGeom prst="rect">
            <a:avLst/>
          </a:prstGeom>
        </p:spPr>
        <p:txBody>
          <a:bodyPr lIns="0" rIns="0" tIns="0" bIns="0">
            <a:normAutofit/>
          </a:bodyPr>
          <a:p>
            <a:endParaRPr b="0" lang="en-US" sz="3200" spc="-1" strike="noStrike">
              <a:latin typeface="Arial"/>
            </a:endParaRPr>
          </a:p>
        </p:txBody>
      </p:sp>
      <p:sp>
        <p:nvSpPr>
          <p:cNvPr id="206" name="PlaceHolder 5"/>
          <p:cNvSpPr>
            <a:spLocks noGrp="1"/>
          </p:cNvSpPr>
          <p:nvPr>
            <p:ph type="body"/>
          </p:nvPr>
        </p:nvSpPr>
        <p:spPr>
          <a:xfrm>
            <a:off x="609480" y="3682080"/>
            <a:ext cx="3532320" cy="1896840"/>
          </a:xfrm>
          <a:prstGeom prst="rect">
            <a:avLst/>
          </a:prstGeom>
        </p:spPr>
        <p:txBody>
          <a:bodyPr lIns="0" rIns="0" tIns="0" bIns="0">
            <a:normAutofit/>
          </a:bodyPr>
          <a:p>
            <a:endParaRPr b="0" lang="en-US" sz="3200" spc="-1" strike="noStrike">
              <a:latin typeface="Arial"/>
            </a:endParaRPr>
          </a:p>
        </p:txBody>
      </p:sp>
      <p:sp>
        <p:nvSpPr>
          <p:cNvPr id="207" name="PlaceHolder 6"/>
          <p:cNvSpPr>
            <a:spLocks noGrp="1"/>
          </p:cNvSpPr>
          <p:nvPr>
            <p:ph type="body"/>
          </p:nvPr>
        </p:nvSpPr>
        <p:spPr>
          <a:xfrm>
            <a:off x="4318920" y="3682080"/>
            <a:ext cx="3532320" cy="1896840"/>
          </a:xfrm>
          <a:prstGeom prst="rect">
            <a:avLst/>
          </a:prstGeom>
        </p:spPr>
        <p:txBody>
          <a:bodyPr lIns="0" rIns="0" tIns="0" bIns="0">
            <a:normAutofit/>
          </a:bodyPr>
          <a:p>
            <a:endParaRPr b="0" lang="en-US" sz="3200" spc="-1" strike="noStrike">
              <a:latin typeface="Arial"/>
            </a:endParaRPr>
          </a:p>
        </p:txBody>
      </p:sp>
      <p:sp>
        <p:nvSpPr>
          <p:cNvPr id="208" name="PlaceHolder 7"/>
          <p:cNvSpPr>
            <a:spLocks noGrp="1"/>
          </p:cNvSpPr>
          <p:nvPr>
            <p:ph type="body"/>
          </p:nvPr>
        </p:nvSpPr>
        <p:spPr>
          <a:xfrm>
            <a:off x="8028000" y="3682080"/>
            <a:ext cx="353232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0" name="PlaceHolder 1"/>
          <p:cNvSpPr>
            <a:spLocks noGrp="1"/>
          </p:cNvSpPr>
          <p:nvPr>
            <p:ph type="title"/>
          </p:nvPr>
        </p:nvSpPr>
        <p:spPr>
          <a:xfrm>
            <a:off x="609480" y="273600"/>
            <a:ext cx="10970640" cy="1144800"/>
          </a:xfrm>
          <a:prstGeom prst="rect">
            <a:avLst/>
          </a:prstGeom>
        </p:spPr>
        <p:txBody>
          <a:bodyPr lIns="0" rIns="0" tIns="0" bIns="0" anchor="ctr"/>
          <a:p>
            <a:pPr algn="ctr"/>
            <a:endParaRPr b="0" lang="en-US" sz="4400" spc="-1" strike="noStrike">
              <a:latin typeface="Arial"/>
            </a:endParaRPr>
          </a:p>
        </p:txBody>
      </p:sp>
      <p:sp>
        <p:nvSpPr>
          <p:cNvPr id="241" name="PlaceHolder 2"/>
          <p:cNvSpPr>
            <a:spLocks noGrp="1"/>
          </p:cNvSpPr>
          <p:nvPr>
            <p:ph type="subTitle"/>
          </p:nvPr>
        </p:nvSpPr>
        <p:spPr>
          <a:xfrm>
            <a:off x="609480" y="1604520"/>
            <a:ext cx="109706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609480" y="273600"/>
            <a:ext cx="10970640" cy="1144800"/>
          </a:xfrm>
          <a:prstGeom prst="rect">
            <a:avLst/>
          </a:prstGeom>
        </p:spPr>
        <p:txBody>
          <a:bodyPr lIns="0" rIns="0" tIns="0" bIns="0" anchor="ctr"/>
          <a:p>
            <a:pPr algn="ctr"/>
            <a:endParaRPr b="0" lang="en-US" sz="4400" spc="-1" strike="noStrike">
              <a:latin typeface="Arial"/>
            </a:endParaRPr>
          </a:p>
        </p:txBody>
      </p:sp>
      <p:sp>
        <p:nvSpPr>
          <p:cNvPr id="243" name="PlaceHolder 2"/>
          <p:cNvSpPr>
            <a:spLocks noGrp="1"/>
          </p:cNvSpPr>
          <p:nvPr>
            <p:ph type="body"/>
          </p:nvPr>
        </p:nvSpPr>
        <p:spPr>
          <a:xfrm>
            <a:off x="609480" y="1604520"/>
            <a:ext cx="109706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0640" cy="1144800"/>
          </a:xfrm>
          <a:prstGeom prst="rect">
            <a:avLst/>
          </a:prstGeom>
        </p:spPr>
        <p:txBody>
          <a:bodyPr lIns="0" rIns="0" tIns="0" bIns="0" anchor="ctr"/>
          <a:p>
            <a:pPr algn="ctr"/>
            <a:endParaRPr b="0" lang="en-US" sz="4400" spc="-1" strike="noStrike">
              <a:latin typeface="Arial"/>
            </a:endParaRPr>
          </a:p>
        </p:txBody>
      </p:sp>
      <p:sp>
        <p:nvSpPr>
          <p:cNvPr id="36" name="PlaceHolder 2"/>
          <p:cNvSpPr>
            <a:spLocks noGrp="1"/>
          </p:cNvSpPr>
          <p:nvPr>
            <p:ph type="body"/>
          </p:nvPr>
        </p:nvSpPr>
        <p:spPr>
          <a:xfrm>
            <a:off x="609480" y="1604520"/>
            <a:ext cx="5353560" cy="3977280"/>
          </a:xfrm>
          <a:prstGeom prst="rect">
            <a:avLst/>
          </a:prstGeom>
        </p:spPr>
        <p:txBody>
          <a:bodyPr lIns="0" rIns="0" tIns="0" bIns="0">
            <a:normAutofit/>
          </a:bodyPr>
          <a:p>
            <a:endParaRPr b="0" lang="en-US" sz="3200" spc="-1" strike="noStrike">
              <a:latin typeface="Arial"/>
            </a:endParaRPr>
          </a:p>
        </p:txBody>
      </p:sp>
      <p:sp>
        <p:nvSpPr>
          <p:cNvPr id="37" name="PlaceHolder 3"/>
          <p:cNvSpPr>
            <a:spLocks noGrp="1"/>
          </p:cNvSpPr>
          <p:nvPr>
            <p:ph type="body"/>
          </p:nvPr>
        </p:nvSpPr>
        <p:spPr>
          <a:xfrm>
            <a:off x="6231240" y="1604520"/>
            <a:ext cx="535356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609480" y="273600"/>
            <a:ext cx="10970640" cy="1144800"/>
          </a:xfrm>
          <a:prstGeom prst="rect">
            <a:avLst/>
          </a:prstGeom>
        </p:spPr>
        <p:txBody>
          <a:bodyPr lIns="0" rIns="0" tIns="0" bIns="0" anchor="ctr"/>
          <a:p>
            <a:pPr algn="ctr"/>
            <a:endParaRPr b="0" lang="en-US" sz="4400" spc="-1" strike="noStrike">
              <a:latin typeface="Arial"/>
            </a:endParaRPr>
          </a:p>
        </p:txBody>
      </p:sp>
      <p:sp>
        <p:nvSpPr>
          <p:cNvPr id="245" name="PlaceHolder 2"/>
          <p:cNvSpPr>
            <a:spLocks noGrp="1"/>
          </p:cNvSpPr>
          <p:nvPr>
            <p:ph type="body"/>
          </p:nvPr>
        </p:nvSpPr>
        <p:spPr>
          <a:xfrm>
            <a:off x="609480" y="1604520"/>
            <a:ext cx="5353560" cy="3977280"/>
          </a:xfrm>
          <a:prstGeom prst="rect">
            <a:avLst/>
          </a:prstGeom>
        </p:spPr>
        <p:txBody>
          <a:bodyPr lIns="0" rIns="0" tIns="0" bIns="0">
            <a:normAutofit/>
          </a:bodyPr>
          <a:p>
            <a:endParaRPr b="0" lang="en-US" sz="3200" spc="-1" strike="noStrike">
              <a:latin typeface="Arial"/>
            </a:endParaRPr>
          </a:p>
        </p:txBody>
      </p:sp>
      <p:sp>
        <p:nvSpPr>
          <p:cNvPr id="246" name="PlaceHolder 3"/>
          <p:cNvSpPr>
            <a:spLocks noGrp="1"/>
          </p:cNvSpPr>
          <p:nvPr>
            <p:ph type="body"/>
          </p:nvPr>
        </p:nvSpPr>
        <p:spPr>
          <a:xfrm>
            <a:off x="6231240" y="1604520"/>
            <a:ext cx="535356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7" name="PlaceHolder 1"/>
          <p:cNvSpPr>
            <a:spLocks noGrp="1"/>
          </p:cNvSpPr>
          <p:nvPr>
            <p:ph type="title"/>
          </p:nvPr>
        </p:nvSpPr>
        <p:spPr>
          <a:xfrm>
            <a:off x="609480" y="273600"/>
            <a:ext cx="109706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8" name="PlaceHolder 1"/>
          <p:cNvSpPr>
            <a:spLocks noGrp="1"/>
          </p:cNvSpPr>
          <p:nvPr>
            <p:ph type="subTitle"/>
          </p:nvPr>
        </p:nvSpPr>
        <p:spPr>
          <a:xfrm>
            <a:off x="609480" y="273600"/>
            <a:ext cx="109706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609480" y="273600"/>
            <a:ext cx="10970640" cy="1144800"/>
          </a:xfrm>
          <a:prstGeom prst="rect">
            <a:avLst/>
          </a:prstGeom>
        </p:spPr>
        <p:txBody>
          <a:bodyPr lIns="0" rIns="0" tIns="0" bIns="0" anchor="ctr"/>
          <a:p>
            <a:pPr algn="ctr"/>
            <a:endParaRPr b="0" lang="en-US" sz="4400" spc="-1" strike="noStrike">
              <a:latin typeface="Arial"/>
            </a:endParaRPr>
          </a:p>
        </p:txBody>
      </p:sp>
      <p:sp>
        <p:nvSpPr>
          <p:cNvPr id="250" name="PlaceHolder 2"/>
          <p:cNvSpPr>
            <a:spLocks noGrp="1"/>
          </p:cNvSpPr>
          <p:nvPr>
            <p:ph type="body"/>
          </p:nvPr>
        </p:nvSpPr>
        <p:spPr>
          <a:xfrm>
            <a:off x="609480" y="1604520"/>
            <a:ext cx="5353560" cy="1896840"/>
          </a:xfrm>
          <a:prstGeom prst="rect">
            <a:avLst/>
          </a:prstGeom>
        </p:spPr>
        <p:txBody>
          <a:bodyPr lIns="0" rIns="0" tIns="0" bIns="0">
            <a:normAutofit/>
          </a:bodyPr>
          <a:p>
            <a:endParaRPr b="0" lang="en-US" sz="3200" spc="-1" strike="noStrike">
              <a:latin typeface="Arial"/>
            </a:endParaRPr>
          </a:p>
        </p:txBody>
      </p:sp>
      <p:sp>
        <p:nvSpPr>
          <p:cNvPr id="251" name="PlaceHolder 3"/>
          <p:cNvSpPr>
            <a:spLocks noGrp="1"/>
          </p:cNvSpPr>
          <p:nvPr>
            <p:ph type="body"/>
          </p:nvPr>
        </p:nvSpPr>
        <p:spPr>
          <a:xfrm>
            <a:off x="6231240" y="1604520"/>
            <a:ext cx="5353560" cy="3977280"/>
          </a:xfrm>
          <a:prstGeom prst="rect">
            <a:avLst/>
          </a:prstGeom>
        </p:spPr>
        <p:txBody>
          <a:bodyPr lIns="0" rIns="0" tIns="0" bIns="0">
            <a:normAutofit/>
          </a:bodyPr>
          <a:p>
            <a:endParaRPr b="0" lang="en-US" sz="3200" spc="-1" strike="noStrike">
              <a:latin typeface="Arial"/>
            </a:endParaRPr>
          </a:p>
        </p:txBody>
      </p:sp>
      <p:sp>
        <p:nvSpPr>
          <p:cNvPr id="252" name="PlaceHolder 4"/>
          <p:cNvSpPr>
            <a:spLocks noGrp="1"/>
          </p:cNvSpPr>
          <p:nvPr>
            <p:ph type="body"/>
          </p:nvPr>
        </p:nvSpPr>
        <p:spPr>
          <a:xfrm>
            <a:off x="609480" y="3682080"/>
            <a:ext cx="53535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609480" y="273600"/>
            <a:ext cx="10970640" cy="1144800"/>
          </a:xfrm>
          <a:prstGeom prst="rect">
            <a:avLst/>
          </a:prstGeom>
        </p:spPr>
        <p:txBody>
          <a:bodyPr lIns="0" rIns="0" tIns="0" bIns="0" anchor="ctr"/>
          <a:p>
            <a:pPr algn="ctr"/>
            <a:endParaRPr b="0" lang="en-US" sz="4400" spc="-1" strike="noStrike">
              <a:latin typeface="Arial"/>
            </a:endParaRPr>
          </a:p>
        </p:txBody>
      </p:sp>
      <p:sp>
        <p:nvSpPr>
          <p:cNvPr id="254" name="PlaceHolder 2"/>
          <p:cNvSpPr>
            <a:spLocks noGrp="1"/>
          </p:cNvSpPr>
          <p:nvPr>
            <p:ph type="body"/>
          </p:nvPr>
        </p:nvSpPr>
        <p:spPr>
          <a:xfrm>
            <a:off x="609480" y="1604520"/>
            <a:ext cx="5353560" cy="3977280"/>
          </a:xfrm>
          <a:prstGeom prst="rect">
            <a:avLst/>
          </a:prstGeom>
        </p:spPr>
        <p:txBody>
          <a:bodyPr lIns="0" rIns="0" tIns="0" bIns="0">
            <a:normAutofit/>
          </a:bodyPr>
          <a:p>
            <a:endParaRPr b="0" lang="en-US" sz="3200" spc="-1" strike="noStrike">
              <a:latin typeface="Arial"/>
            </a:endParaRPr>
          </a:p>
        </p:txBody>
      </p:sp>
      <p:sp>
        <p:nvSpPr>
          <p:cNvPr id="255" name="PlaceHolder 3"/>
          <p:cNvSpPr>
            <a:spLocks noGrp="1"/>
          </p:cNvSpPr>
          <p:nvPr>
            <p:ph type="body"/>
          </p:nvPr>
        </p:nvSpPr>
        <p:spPr>
          <a:xfrm>
            <a:off x="6231240" y="1604520"/>
            <a:ext cx="5353560" cy="1896840"/>
          </a:xfrm>
          <a:prstGeom prst="rect">
            <a:avLst/>
          </a:prstGeom>
        </p:spPr>
        <p:txBody>
          <a:bodyPr lIns="0" rIns="0" tIns="0" bIns="0">
            <a:normAutofit/>
          </a:bodyPr>
          <a:p>
            <a:endParaRPr b="0" lang="en-US" sz="3200" spc="-1" strike="noStrike">
              <a:latin typeface="Arial"/>
            </a:endParaRPr>
          </a:p>
        </p:txBody>
      </p:sp>
      <p:sp>
        <p:nvSpPr>
          <p:cNvPr id="256" name="PlaceHolder 4"/>
          <p:cNvSpPr>
            <a:spLocks noGrp="1"/>
          </p:cNvSpPr>
          <p:nvPr>
            <p:ph type="body"/>
          </p:nvPr>
        </p:nvSpPr>
        <p:spPr>
          <a:xfrm>
            <a:off x="6231240" y="3682080"/>
            <a:ext cx="53535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609480" y="273600"/>
            <a:ext cx="10970640" cy="1144800"/>
          </a:xfrm>
          <a:prstGeom prst="rect">
            <a:avLst/>
          </a:prstGeom>
        </p:spPr>
        <p:txBody>
          <a:bodyPr lIns="0" rIns="0" tIns="0" bIns="0" anchor="ctr"/>
          <a:p>
            <a:pPr algn="ctr"/>
            <a:endParaRPr b="0" lang="en-US" sz="4400" spc="-1" strike="noStrike">
              <a:latin typeface="Arial"/>
            </a:endParaRPr>
          </a:p>
        </p:txBody>
      </p:sp>
      <p:sp>
        <p:nvSpPr>
          <p:cNvPr id="258" name="PlaceHolder 2"/>
          <p:cNvSpPr>
            <a:spLocks noGrp="1"/>
          </p:cNvSpPr>
          <p:nvPr>
            <p:ph type="body"/>
          </p:nvPr>
        </p:nvSpPr>
        <p:spPr>
          <a:xfrm>
            <a:off x="609480" y="1604520"/>
            <a:ext cx="5353560" cy="1896840"/>
          </a:xfrm>
          <a:prstGeom prst="rect">
            <a:avLst/>
          </a:prstGeom>
        </p:spPr>
        <p:txBody>
          <a:bodyPr lIns="0" rIns="0" tIns="0" bIns="0">
            <a:normAutofit/>
          </a:bodyPr>
          <a:p>
            <a:endParaRPr b="0" lang="en-US" sz="3200" spc="-1" strike="noStrike">
              <a:latin typeface="Arial"/>
            </a:endParaRPr>
          </a:p>
        </p:txBody>
      </p:sp>
      <p:sp>
        <p:nvSpPr>
          <p:cNvPr id="259" name="PlaceHolder 3"/>
          <p:cNvSpPr>
            <a:spLocks noGrp="1"/>
          </p:cNvSpPr>
          <p:nvPr>
            <p:ph type="body"/>
          </p:nvPr>
        </p:nvSpPr>
        <p:spPr>
          <a:xfrm>
            <a:off x="6231240" y="1604520"/>
            <a:ext cx="5353560" cy="1896840"/>
          </a:xfrm>
          <a:prstGeom prst="rect">
            <a:avLst/>
          </a:prstGeom>
        </p:spPr>
        <p:txBody>
          <a:bodyPr lIns="0" rIns="0" tIns="0" bIns="0">
            <a:normAutofit/>
          </a:bodyPr>
          <a:p>
            <a:endParaRPr b="0" lang="en-US" sz="3200" spc="-1" strike="noStrike">
              <a:latin typeface="Arial"/>
            </a:endParaRPr>
          </a:p>
        </p:txBody>
      </p:sp>
      <p:sp>
        <p:nvSpPr>
          <p:cNvPr id="260" name="PlaceHolder 4"/>
          <p:cNvSpPr>
            <a:spLocks noGrp="1"/>
          </p:cNvSpPr>
          <p:nvPr>
            <p:ph type="body"/>
          </p:nvPr>
        </p:nvSpPr>
        <p:spPr>
          <a:xfrm>
            <a:off x="609480" y="3682080"/>
            <a:ext cx="109706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609480" y="273600"/>
            <a:ext cx="10970640" cy="1144800"/>
          </a:xfrm>
          <a:prstGeom prst="rect">
            <a:avLst/>
          </a:prstGeom>
        </p:spPr>
        <p:txBody>
          <a:bodyPr lIns="0" rIns="0" tIns="0" bIns="0" anchor="ctr"/>
          <a:p>
            <a:pPr algn="ctr"/>
            <a:endParaRPr b="0" lang="en-US" sz="4400" spc="-1" strike="noStrike">
              <a:latin typeface="Arial"/>
            </a:endParaRPr>
          </a:p>
        </p:txBody>
      </p:sp>
      <p:sp>
        <p:nvSpPr>
          <p:cNvPr id="262" name="PlaceHolder 2"/>
          <p:cNvSpPr>
            <a:spLocks noGrp="1"/>
          </p:cNvSpPr>
          <p:nvPr>
            <p:ph type="body"/>
          </p:nvPr>
        </p:nvSpPr>
        <p:spPr>
          <a:xfrm>
            <a:off x="609480" y="1604520"/>
            <a:ext cx="10970640" cy="1896840"/>
          </a:xfrm>
          <a:prstGeom prst="rect">
            <a:avLst/>
          </a:prstGeom>
        </p:spPr>
        <p:txBody>
          <a:bodyPr lIns="0" rIns="0" tIns="0" bIns="0">
            <a:normAutofit/>
          </a:bodyPr>
          <a:p>
            <a:endParaRPr b="0" lang="en-US" sz="3200" spc="-1" strike="noStrike">
              <a:latin typeface="Arial"/>
            </a:endParaRPr>
          </a:p>
        </p:txBody>
      </p:sp>
      <p:sp>
        <p:nvSpPr>
          <p:cNvPr id="263" name="PlaceHolder 3"/>
          <p:cNvSpPr>
            <a:spLocks noGrp="1"/>
          </p:cNvSpPr>
          <p:nvPr>
            <p:ph type="body"/>
          </p:nvPr>
        </p:nvSpPr>
        <p:spPr>
          <a:xfrm>
            <a:off x="609480" y="3682080"/>
            <a:ext cx="109706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609480" y="273600"/>
            <a:ext cx="10970640" cy="1144800"/>
          </a:xfrm>
          <a:prstGeom prst="rect">
            <a:avLst/>
          </a:prstGeom>
        </p:spPr>
        <p:txBody>
          <a:bodyPr lIns="0" rIns="0" tIns="0" bIns="0" anchor="ctr"/>
          <a:p>
            <a:pPr algn="ctr"/>
            <a:endParaRPr b="0" lang="en-US" sz="4400" spc="-1" strike="noStrike">
              <a:latin typeface="Arial"/>
            </a:endParaRPr>
          </a:p>
        </p:txBody>
      </p:sp>
      <p:sp>
        <p:nvSpPr>
          <p:cNvPr id="265" name="PlaceHolder 2"/>
          <p:cNvSpPr>
            <a:spLocks noGrp="1"/>
          </p:cNvSpPr>
          <p:nvPr>
            <p:ph type="body"/>
          </p:nvPr>
        </p:nvSpPr>
        <p:spPr>
          <a:xfrm>
            <a:off x="609480" y="1604520"/>
            <a:ext cx="5353560" cy="1896840"/>
          </a:xfrm>
          <a:prstGeom prst="rect">
            <a:avLst/>
          </a:prstGeom>
        </p:spPr>
        <p:txBody>
          <a:bodyPr lIns="0" rIns="0" tIns="0" bIns="0">
            <a:normAutofit/>
          </a:bodyPr>
          <a:p>
            <a:endParaRPr b="0" lang="en-US" sz="3200" spc="-1" strike="noStrike">
              <a:latin typeface="Arial"/>
            </a:endParaRPr>
          </a:p>
        </p:txBody>
      </p:sp>
      <p:sp>
        <p:nvSpPr>
          <p:cNvPr id="266" name="PlaceHolder 3"/>
          <p:cNvSpPr>
            <a:spLocks noGrp="1"/>
          </p:cNvSpPr>
          <p:nvPr>
            <p:ph type="body"/>
          </p:nvPr>
        </p:nvSpPr>
        <p:spPr>
          <a:xfrm>
            <a:off x="6231240" y="1604520"/>
            <a:ext cx="5353560" cy="1896840"/>
          </a:xfrm>
          <a:prstGeom prst="rect">
            <a:avLst/>
          </a:prstGeom>
        </p:spPr>
        <p:txBody>
          <a:bodyPr lIns="0" rIns="0" tIns="0" bIns="0">
            <a:normAutofit/>
          </a:bodyPr>
          <a:p>
            <a:endParaRPr b="0" lang="en-US" sz="3200" spc="-1" strike="noStrike">
              <a:latin typeface="Arial"/>
            </a:endParaRPr>
          </a:p>
        </p:txBody>
      </p:sp>
      <p:sp>
        <p:nvSpPr>
          <p:cNvPr id="267" name="PlaceHolder 4"/>
          <p:cNvSpPr>
            <a:spLocks noGrp="1"/>
          </p:cNvSpPr>
          <p:nvPr>
            <p:ph type="body"/>
          </p:nvPr>
        </p:nvSpPr>
        <p:spPr>
          <a:xfrm>
            <a:off x="609480" y="3682080"/>
            <a:ext cx="5353560" cy="1896840"/>
          </a:xfrm>
          <a:prstGeom prst="rect">
            <a:avLst/>
          </a:prstGeom>
        </p:spPr>
        <p:txBody>
          <a:bodyPr lIns="0" rIns="0" tIns="0" bIns="0">
            <a:normAutofit/>
          </a:bodyPr>
          <a:p>
            <a:endParaRPr b="0" lang="en-US" sz="3200" spc="-1" strike="noStrike">
              <a:latin typeface="Arial"/>
            </a:endParaRPr>
          </a:p>
        </p:txBody>
      </p:sp>
      <p:sp>
        <p:nvSpPr>
          <p:cNvPr id="268" name="PlaceHolder 5"/>
          <p:cNvSpPr>
            <a:spLocks noGrp="1"/>
          </p:cNvSpPr>
          <p:nvPr>
            <p:ph type="body"/>
          </p:nvPr>
        </p:nvSpPr>
        <p:spPr>
          <a:xfrm>
            <a:off x="6231240" y="3682080"/>
            <a:ext cx="53535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609480" y="273600"/>
            <a:ext cx="10970640" cy="1144800"/>
          </a:xfrm>
          <a:prstGeom prst="rect">
            <a:avLst/>
          </a:prstGeom>
        </p:spPr>
        <p:txBody>
          <a:bodyPr lIns="0" rIns="0" tIns="0" bIns="0" anchor="ctr"/>
          <a:p>
            <a:pPr algn="ctr"/>
            <a:endParaRPr b="0" lang="en-US" sz="4400" spc="-1" strike="noStrike">
              <a:latin typeface="Arial"/>
            </a:endParaRPr>
          </a:p>
        </p:txBody>
      </p:sp>
      <p:sp>
        <p:nvSpPr>
          <p:cNvPr id="270" name="PlaceHolder 2"/>
          <p:cNvSpPr>
            <a:spLocks noGrp="1"/>
          </p:cNvSpPr>
          <p:nvPr>
            <p:ph type="body"/>
          </p:nvPr>
        </p:nvSpPr>
        <p:spPr>
          <a:xfrm>
            <a:off x="609480" y="1604520"/>
            <a:ext cx="3532320" cy="1896840"/>
          </a:xfrm>
          <a:prstGeom prst="rect">
            <a:avLst/>
          </a:prstGeom>
        </p:spPr>
        <p:txBody>
          <a:bodyPr lIns="0" rIns="0" tIns="0" bIns="0">
            <a:normAutofit/>
          </a:bodyPr>
          <a:p>
            <a:endParaRPr b="0" lang="en-US" sz="3200" spc="-1" strike="noStrike">
              <a:latin typeface="Arial"/>
            </a:endParaRPr>
          </a:p>
        </p:txBody>
      </p:sp>
      <p:sp>
        <p:nvSpPr>
          <p:cNvPr id="271" name="PlaceHolder 3"/>
          <p:cNvSpPr>
            <a:spLocks noGrp="1"/>
          </p:cNvSpPr>
          <p:nvPr>
            <p:ph type="body"/>
          </p:nvPr>
        </p:nvSpPr>
        <p:spPr>
          <a:xfrm>
            <a:off x="4318920" y="1604520"/>
            <a:ext cx="3532320" cy="1896840"/>
          </a:xfrm>
          <a:prstGeom prst="rect">
            <a:avLst/>
          </a:prstGeom>
        </p:spPr>
        <p:txBody>
          <a:bodyPr lIns="0" rIns="0" tIns="0" bIns="0">
            <a:normAutofit/>
          </a:bodyPr>
          <a:p>
            <a:endParaRPr b="0" lang="en-US" sz="3200" spc="-1" strike="noStrike">
              <a:latin typeface="Arial"/>
            </a:endParaRPr>
          </a:p>
        </p:txBody>
      </p:sp>
      <p:sp>
        <p:nvSpPr>
          <p:cNvPr id="272" name="PlaceHolder 4"/>
          <p:cNvSpPr>
            <a:spLocks noGrp="1"/>
          </p:cNvSpPr>
          <p:nvPr>
            <p:ph type="body"/>
          </p:nvPr>
        </p:nvSpPr>
        <p:spPr>
          <a:xfrm>
            <a:off x="8028000" y="1604520"/>
            <a:ext cx="3532320" cy="1896840"/>
          </a:xfrm>
          <a:prstGeom prst="rect">
            <a:avLst/>
          </a:prstGeom>
        </p:spPr>
        <p:txBody>
          <a:bodyPr lIns="0" rIns="0" tIns="0" bIns="0">
            <a:normAutofit/>
          </a:bodyPr>
          <a:p>
            <a:endParaRPr b="0" lang="en-US" sz="3200" spc="-1" strike="noStrike">
              <a:latin typeface="Arial"/>
            </a:endParaRPr>
          </a:p>
        </p:txBody>
      </p:sp>
      <p:sp>
        <p:nvSpPr>
          <p:cNvPr id="273" name="PlaceHolder 5"/>
          <p:cNvSpPr>
            <a:spLocks noGrp="1"/>
          </p:cNvSpPr>
          <p:nvPr>
            <p:ph type="body"/>
          </p:nvPr>
        </p:nvSpPr>
        <p:spPr>
          <a:xfrm>
            <a:off x="609480" y="3682080"/>
            <a:ext cx="3532320" cy="1896840"/>
          </a:xfrm>
          <a:prstGeom prst="rect">
            <a:avLst/>
          </a:prstGeom>
        </p:spPr>
        <p:txBody>
          <a:bodyPr lIns="0" rIns="0" tIns="0" bIns="0">
            <a:normAutofit/>
          </a:bodyPr>
          <a:p>
            <a:endParaRPr b="0" lang="en-US" sz="3200" spc="-1" strike="noStrike">
              <a:latin typeface="Arial"/>
            </a:endParaRPr>
          </a:p>
        </p:txBody>
      </p:sp>
      <p:sp>
        <p:nvSpPr>
          <p:cNvPr id="274" name="PlaceHolder 6"/>
          <p:cNvSpPr>
            <a:spLocks noGrp="1"/>
          </p:cNvSpPr>
          <p:nvPr>
            <p:ph type="body"/>
          </p:nvPr>
        </p:nvSpPr>
        <p:spPr>
          <a:xfrm>
            <a:off x="4318920" y="3682080"/>
            <a:ext cx="3532320" cy="1896840"/>
          </a:xfrm>
          <a:prstGeom prst="rect">
            <a:avLst/>
          </a:prstGeom>
        </p:spPr>
        <p:txBody>
          <a:bodyPr lIns="0" rIns="0" tIns="0" bIns="0">
            <a:normAutofit/>
          </a:bodyPr>
          <a:p>
            <a:endParaRPr b="0" lang="en-US" sz="3200" spc="-1" strike="noStrike">
              <a:latin typeface="Arial"/>
            </a:endParaRPr>
          </a:p>
        </p:txBody>
      </p:sp>
      <p:sp>
        <p:nvSpPr>
          <p:cNvPr id="275" name="PlaceHolder 7"/>
          <p:cNvSpPr>
            <a:spLocks noGrp="1"/>
          </p:cNvSpPr>
          <p:nvPr>
            <p:ph type="body"/>
          </p:nvPr>
        </p:nvSpPr>
        <p:spPr>
          <a:xfrm>
            <a:off x="8028000" y="3682080"/>
            <a:ext cx="353232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06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9" name="PlaceHolder 1"/>
          <p:cNvSpPr>
            <a:spLocks noGrp="1"/>
          </p:cNvSpPr>
          <p:nvPr>
            <p:ph type="subTitle"/>
          </p:nvPr>
        </p:nvSpPr>
        <p:spPr>
          <a:xfrm>
            <a:off x="609480" y="273600"/>
            <a:ext cx="109706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0640" cy="1144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body"/>
          </p:nvPr>
        </p:nvSpPr>
        <p:spPr>
          <a:xfrm>
            <a:off x="609480" y="1604520"/>
            <a:ext cx="5353560" cy="1896840"/>
          </a:xfrm>
          <a:prstGeom prst="rect">
            <a:avLst/>
          </a:prstGeom>
        </p:spPr>
        <p:txBody>
          <a:bodyPr lIns="0" rIns="0" tIns="0" bIns="0">
            <a:normAutofit/>
          </a:bodyPr>
          <a:p>
            <a:endParaRPr b="0" lang="en-US" sz="3200" spc="-1" strike="noStrike">
              <a:latin typeface="Arial"/>
            </a:endParaRPr>
          </a:p>
        </p:txBody>
      </p:sp>
      <p:sp>
        <p:nvSpPr>
          <p:cNvPr id="42" name="PlaceHolder 3"/>
          <p:cNvSpPr>
            <a:spLocks noGrp="1"/>
          </p:cNvSpPr>
          <p:nvPr>
            <p:ph type="body"/>
          </p:nvPr>
        </p:nvSpPr>
        <p:spPr>
          <a:xfrm>
            <a:off x="6231240" y="1604520"/>
            <a:ext cx="5353560" cy="3977280"/>
          </a:xfrm>
          <a:prstGeom prst="rect">
            <a:avLst/>
          </a:prstGeom>
        </p:spPr>
        <p:txBody>
          <a:bodyPr lIns="0" rIns="0" tIns="0" bIns="0">
            <a:normAutofit/>
          </a:bodyPr>
          <a:p>
            <a:endParaRPr b="0" lang="en-US" sz="3200" spc="-1" strike="noStrike">
              <a:latin typeface="Arial"/>
            </a:endParaRPr>
          </a:p>
        </p:txBody>
      </p:sp>
      <p:sp>
        <p:nvSpPr>
          <p:cNvPr id="43" name="PlaceHolder 4"/>
          <p:cNvSpPr>
            <a:spLocks noGrp="1"/>
          </p:cNvSpPr>
          <p:nvPr>
            <p:ph type="body"/>
          </p:nvPr>
        </p:nvSpPr>
        <p:spPr>
          <a:xfrm>
            <a:off x="609480" y="3682080"/>
            <a:ext cx="53535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064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609480" y="1604520"/>
            <a:ext cx="535356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240" y="1604520"/>
            <a:ext cx="5353560" cy="1896840"/>
          </a:xfrm>
          <a:prstGeom prst="rect">
            <a:avLst/>
          </a:prstGeom>
        </p:spPr>
        <p:txBody>
          <a:bodyPr lIns="0" rIns="0" tIns="0" bIns="0">
            <a:normAutofit/>
          </a:bodyPr>
          <a:p>
            <a:endParaRPr b="0" lang="en-US" sz="3200" spc="-1" strike="noStrike">
              <a:latin typeface="Arial"/>
            </a:endParaRPr>
          </a:p>
        </p:txBody>
      </p:sp>
      <p:sp>
        <p:nvSpPr>
          <p:cNvPr id="47" name="PlaceHolder 4"/>
          <p:cNvSpPr>
            <a:spLocks noGrp="1"/>
          </p:cNvSpPr>
          <p:nvPr>
            <p:ph type="body"/>
          </p:nvPr>
        </p:nvSpPr>
        <p:spPr>
          <a:xfrm>
            <a:off x="6231240" y="3682080"/>
            <a:ext cx="53535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0640" cy="1144800"/>
          </a:xfrm>
          <a:prstGeom prst="rect">
            <a:avLst/>
          </a:prstGeom>
        </p:spPr>
        <p:txBody>
          <a:bodyPr lIns="0" rIns="0" tIns="0" bIns="0" anchor="ctr"/>
          <a:p>
            <a:pPr algn="ctr"/>
            <a:endParaRPr b="0" lang="en-US" sz="4400" spc="-1" strike="noStrike">
              <a:latin typeface="Arial"/>
            </a:endParaRPr>
          </a:p>
        </p:txBody>
      </p:sp>
      <p:sp>
        <p:nvSpPr>
          <p:cNvPr id="49" name="PlaceHolder 2"/>
          <p:cNvSpPr>
            <a:spLocks noGrp="1"/>
          </p:cNvSpPr>
          <p:nvPr>
            <p:ph type="body"/>
          </p:nvPr>
        </p:nvSpPr>
        <p:spPr>
          <a:xfrm>
            <a:off x="609480" y="1604520"/>
            <a:ext cx="5353560" cy="1896840"/>
          </a:xfrm>
          <a:prstGeom prst="rect">
            <a:avLst/>
          </a:prstGeom>
        </p:spPr>
        <p:txBody>
          <a:bodyPr lIns="0" rIns="0" tIns="0" bIns="0">
            <a:normAutofit/>
          </a:bodyPr>
          <a:p>
            <a:endParaRPr b="0" lang="en-US" sz="3200" spc="-1" strike="noStrike">
              <a:latin typeface="Arial"/>
            </a:endParaRPr>
          </a:p>
        </p:txBody>
      </p:sp>
      <p:sp>
        <p:nvSpPr>
          <p:cNvPr id="50" name="PlaceHolder 3"/>
          <p:cNvSpPr>
            <a:spLocks noGrp="1"/>
          </p:cNvSpPr>
          <p:nvPr>
            <p:ph type="body"/>
          </p:nvPr>
        </p:nvSpPr>
        <p:spPr>
          <a:xfrm>
            <a:off x="6231240" y="1604520"/>
            <a:ext cx="5353560" cy="1896840"/>
          </a:xfrm>
          <a:prstGeom prst="rect">
            <a:avLst/>
          </a:prstGeom>
        </p:spPr>
        <p:txBody>
          <a:bodyPr lIns="0" rIns="0" tIns="0" bIns="0">
            <a:normAutofit/>
          </a:bodyPr>
          <a:p>
            <a:endParaRPr b="0" lang="en-US" sz="3200" spc="-1" strike="noStrike">
              <a:latin typeface="Arial"/>
            </a:endParaRPr>
          </a:p>
        </p:txBody>
      </p:sp>
      <p:sp>
        <p:nvSpPr>
          <p:cNvPr id="51" name="PlaceHolder 4"/>
          <p:cNvSpPr>
            <a:spLocks noGrp="1"/>
          </p:cNvSpPr>
          <p:nvPr>
            <p:ph type="body"/>
          </p:nvPr>
        </p:nvSpPr>
        <p:spPr>
          <a:xfrm>
            <a:off x="609480" y="3682080"/>
            <a:ext cx="109706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image" Target="../media/image2.png"/><Relationship Id="rId4" Type="http://schemas.openxmlformats.org/officeDocument/2006/relationships/image" Target="../media/image3.wmf"/><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wmf"/><Relationship Id="rId3" Type="http://schemas.openxmlformats.org/officeDocument/2006/relationships/image" Target="../media/image5.wmf"/><Relationship Id="rId4" Type="http://schemas.openxmlformats.org/officeDocument/2006/relationships/image" Target="../media/image6.png"/><Relationship Id="rId5" Type="http://schemas.openxmlformats.org/officeDocument/2006/relationships/image" Target="../media/image7.png"/><Relationship Id="rId6" Type="http://schemas.microsoft.com/office/2007/relationships/hdphoto" Target="../media/hdphoto1.wdp"/><Relationship Id="rId7" Type="http://schemas.openxmlformats.org/officeDocument/2006/relationships/image" Target="../media/image8.wmf"/><Relationship Id="rId8" Type="http://schemas.openxmlformats.org/officeDocument/2006/relationships/image" Target="../media/image9.wmf"/><Relationship Id="rId9" Type="http://schemas.openxmlformats.org/officeDocument/2006/relationships/slideLayout" Target="../slideLayouts/slideLayout13.xml"/><Relationship Id="rId10" Type="http://schemas.openxmlformats.org/officeDocument/2006/relationships/slideLayout" Target="../slideLayouts/slideLayout14.xml"/><Relationship Id="rId11" Type="http://schemas.openxmlformats.org/officeDocument/2006/relationships/slideLayout" Target="../slideLayouts/slideLayout15.xml"/><Relationship Id="rId12" Type="http://schemas.openxmlformats.org/officeDocument/2006/relationships/slideLayout" Target="../slideLayouts/slideLayout16.xml"/><Relationship Id="rId13" Type="http://schemas.openxmlformats.org/officeDocument/2006/relationships/slideLayout" Target="../slideLayouts/slideLayout17.xml"/><Relationship Id="rId14" Type="http://schemas.openxmlformats.org/officeDocument/2006/relationships/slideLayout" Target="../slideLayouts/slideLayout18.xml"/><Relationship Id="rId15" Type="http://schemas.openxmlformats.org/officeDocument/2006/relationships/slideLayout" Target="../slideLayouts/slideLayout19.xml"/><Relationship Id="rId16" Type="http://schemas.openxmlformats.org/officeDocument/2006/relationships/slideLayout" Target="../slideLayouts/slideLayout20.xml"/><Relationship Id="rId17" Type="http://schemas.openxmlformats.org/officeDocument/2006/relationships/slideLayout" Target="../slideLayouts/slideLayout21.xml"/><Relationship Id="rId18" Type="http://schemas.openxmlformats.org/officeDocument/2006/relationships/slideLayout" Target="../slideLayouts/slideLayout22.xml"/><Relationship Id="rId19" Type="http://schemas.openxmlformats.org/officeDocument/2006/relationships/slideLayout" Target="../slideLayouts/slideLayout23.xml"/><Relationship Id="rId20"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0.wmf"/><Relationship Id="rId3" Type="http://schemas.openxmlformats.org/officeDocument/2006/relationships/image" Target="../media/image11.wmf"/><Relationship Id="rId4" Type="http://schemas.openxmlformats.org/officeDocument/2006/relationships/image" Target="../media/image12.png"/><Relationship Id="rId5" Type="http://schemas.openxmlformats.org/officeDocument/2006/relationships/image" Target="../media/image13.png"/><Relationship Id="rId6" Type="http://schemas.microsoft.com/office/2007/relationships/hdphoto" Target="../media/hdphoto2.wdp"/><Relationship Id="rId7" Type="http://schemas.openxmlformats.org/officeDocument/2006/relationships/image" Target="../media/image14.wmf"/><Relationship Id="rId8" Type="http://schemas.openxmlformats.org/officeDocument/2006/relationships/image" Target="../media/image15.wmf"/><Relationship Id="rId9" Type="http://schemas.openxmlformats.org/officeDocument/2006/relationships/slideLayout" Target="../slideLayouts/slideLayout25.xml"/><Relationship Id="rId10" Type="http://schemas.openxmlformats.org/officeDocument/2006/relationships/slideLayout" Target="../slideLayouts/slideLayout26.xml"/><Relationship Id="rId11" Type="http://schemas.openxmlformats.org/officeDocument/2006/relationships/slideLayout" Target="../slideLayouts/slideLayout27.xml"/><Relationship Id="rId12" Type="http://schemas.openxmlformats.org/officeDocument/2006/relationships/slideLayout" Target="../slideLayouts/slideLayout28.xml"/><Relationship Id="rId13" Type="http://schemas.openxmlformats.org/officeDocument/2006/relationships/slideLayout" Target="../slideLayouts/slideLayout29.xml"/><Relationship Id="rId14" Type="http://schemas.openxmlformats.org/officeDocument/2006/relationships/slideLayout" Target="../slideLayouts/slideLayout30.xml"/><Relationship Id="rId15" Type="http://schemas.openxmlformats.org/officeDocument/2006/relationships/slideLayout" Target="../slideLayouts/slideLayout31.xml"/><Relationship Id="rId16" Type="http://schemas.openxmlformats.org/officeDocument/2006/relationships/slideLayout" Target="../slideLayouts/slideLayout32.xml"/><Relationship Id="rId17" Type="http://schemas.openxmlformats.org/officeDocument/2006/relationships/slideLayout" Target="../slideLayouts/slideLayout33.xml"/><Relationship Id="rId18" Type="http://schemas.openxmlformats.org/officeDocument/2006/relationships/slideLayout" Target="../slideLayouts/slideLayout34.xml"/><Relationship Id="rId19" Type="http://schemas.openxmlformats.org/officeDocument/2006/relationships/slideLayout" Target="../slideLayouts/slideLayout35.xml"/><Relationship Id="rId20"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6.wmf"/><Relationship Id="rId3" Type="http://schemas.openxmlformats.org/officeDocument/2006/relationships/image" Target="../media/image17.png"/><Relationship Id="rId4" Type="http://schemas.openxmlformats.org/officeDocument/2006/relationships/image" Target="../media/image18.wmf"/><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 Id="rId9" Type="http://schemas.openxmlformats.org/officeDocument/2006/relationships/slideLayout" Target="../slideLayouts/slideLayout41.xml"/><Relationship Id="rId10" Type="http://schemas.openxmlformats.org/officeDocument/2006/relationships/slideLayout" Target="../slideLayouts/slideLayout42.xml"/><Relationship Id="rId11" Type="http://schemas.openxmlformats.org/officeDocument/2006/relationships/slideLayout" Target="../slideLayouts/slideLayout43.xml"/><Relationship Id="rId12" Type="http://schemas.openxmlformats.org/officeDocument/2006/relationships/slideLayout" Target="../slideLayouts/slideLayout44.xml"/><Relationship Id="rId13" Type="http://schemas.openxmlformats.org/officeDocument/2006/relationships/slideLayout" Target="../slideLayouts/slideLayout45.xml"/><Relationship Id="rId14" Type="http://schemas.openxmlformats.org/officeDocument/2006/relationships/slideLayout" Target="../slideLayouts/slideLayout46.xml"/><Relationship Id="rId15" Type="http://schemas.openxmlformats.org/officeDocument/2006/relationships/slideLayout" Target="../slideLayouts/slideLayout47.xml"/><Relationship Id="rId16"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 descr=""/>
          <p:cNvPicPr/>
          <p:nvPr/>
        </p:nvPicPr>
        <p:blipFill>
          <a:blip r:embed="rId2"/>
          <a:stretch/>
        </p:blipFill>
        <p:spPr>
          <a:xfrm>
            <a:off x="360" y="0"/>
            <a:ext cx="360" cy="360"/>
          </a:xfrm>
          <a:prstGeom prst="rect">
            <a:avLst/>
          </a:prstGeom>
          <a:ln>
            <a:noFill/>
          </a:ln>
        </p:spPr>
      </p:pic>
      <p:grpSp>
        <p:nvGrpSpPr>
          <p:cNvPr id="1" name="Group 1"/>
          <p:cNvGrpSpPr/>
          <p:nvPr/>
        </p:nvGrpSpPr>
        <p:grpSpPr>
          <a:xfrm>
            <a:off x="-199080" y="-209160"/>
            <a:ext cx="12589560" cy="7276320"/>
            <a:chOff x="-199080" y="-209160"/>
            <a:chExt cx="12589560" cy="7276320"/>
          </a:xfrm>
        </p:grpSpPr>
        <p:grpSp>
          <p:nvGrpSpPr>
            <p:cNvPr id="2" name="Group 2"/>
            <p:cNvGrpSpPr/>
            <p:nvPr/>
          </p:nvGrpSpPr>
          <p:grpSpPr>
            <a:xfrm>
              <a:off x="-199080" y="601560"/>
              <a:ext cx="180000" cy="5563440"/>
              <a:chOff x="-199080" y="601560"/>
              <a:chExt cx="180000" cy="5563440"/>
            </a:xfrm>
          </p:grpSpPr>
          <p:sp>
            <p:nvSpPr>
              <p:cNvPr id="3" name="Line 3"/>
              <p:cNvSpPr/>
              <p:nvPr/>
            </p:nvSpPr>
            <p:spPr>
              <a:xfrm>
                <a:off x="-199080" y="2132280"/>
                <a:ext cx="180000" cy="360"/>
              </a:xfrm>
              <a:prstGeom prst="line">
                <a:avLst/>
              </a:prstGeom>
              <a:ln>
                <a:solidFill>
                  <a:srgbClr val="3f3f3f"/>
                </a:solidFill>
                <a:round/>
              </a:ln>
            </p:spPr>
            <p:style>
              <a:lnRef idx="1">
                <a:schemeClr val="accent1"/>
              </a:lnRef>
              <a:fillRef idx="0">
                <a:schemeClr val="accent1"/>
              </a:fillRef>
              <a:effectRef idx="0">
                <a:schemeClr val="accent1"/>
              </a:effectRef>
              <a:fontRef idx="minor"/>
            </p:style>
          </p:sp>
          <p:sp>
            <p:nvSpPr>
              <p:cNvPr id="4" name="Line 4"/>
              <p:cNvSpPr/>
              <p:nvPr/>
            </p:nvSpPr>
            <p:spPr>
              <a:xfrm>
                <a:off x="-199080" y="6164640"/>
                <a:ext cx="180000" cy="360"/>
              </a:xfrm>
              <a:prstGeom prst="line">
                <a:avLst/>
              </a:prstGeom>
              <a:ln>
                <a:solidFill>
                  <a:srgbClr val="3f3f3f"/>
                </a:solidFill>
                <a:round/>
              </a:ln>
            </p:spPr>
            <p:style>
              <a:lnRef idx="1">
                <a:schemeClr val="accent1"/>
              </a:lnRef>
              <a:fillRef idx="0">
                <a:schemeClr val="accent1"/>
              </a:fillRef>
              <a:effectRef idx="0">
                <a:schemeClr val="accent1"/>
              </a:effectRef>
              <a:fontRef idx="minor"/>
            </p:style>
          </p:sp>
          <p:sp>
            <p:nvSpPr>
              <p:cNvPr id="5" name="Line 5"/>
              <p:cNvSpPr/>
              <p:nvPr/>
            </p:nvSpPr>
            <p:spPr>
              <a:xfrm>
                <a:off x="-199080" y="1771920"/>
                <a:ext cx="180000" cy="360"/>
              </a:xfrm>
              <a:prstGeom prst="line">
                <a:avLst/>
              </a:prstGeom>
              <a:ln>
                <a:solidFill>
                  <a:srgbClr val="3f3f3f"/>
                </a:solidFill>
                <a:round/>
              </a:ln>
            </p:spPr>
            <p:style>
              <a:lnRef idx="1">
                <a:schemeClr val="accent1"/>
              </a:lnRef>
              <a:fillRef idx="0">
                <a:schemeClr val="accent1"/>
              </a:fillRef>
              <a:effectRef idx="0">
                <a:schemeClr val="accent1"/>
              </a:effectRef>
              <a:fontRef idx="minor"/>
            </p:style>
          </p:sp>
          <p:sp>
            <p:nvSpPr>
              <p:cNvPr id="6" name="Line 6"/>
              <p:cNvSpPr/>
              <p:nvPr/>
            </p:nvSpPr>
            <p:spPr>
              <a:xfrm>
                <a:off x="-199080" y="601560"/>
                <a:ext cx="180000" cy="360"/>
              </a:xfrm>
              <a:prstGeom prst="line">
                <a:avLst/>
              </a:prstGeom>
              <a:ln>
                <a:solidFill>
                  <a:srgbClr val="3f3f3f"/>
                </a:solidFill>
                <a:round/>
              </a:ln>
            </p:spPr>
            <p:style>
              <a:lnRef idx="1">
                <a:schemeClr val="accent1"/>
              </a:lnRef>
              <a:fillRef idx="0">
                <a:schemeClr val="accent1"/>
              </a:fillRef>
              <a:effectRef idx="0">
                <a:schemeClr val="accent1"/>
              </a:effectRef>
              <a:fontRef idx="minor"/>
            </p:style>
          </p:sp>
        </p:grpSp>
        <p:grpSp>
          <p:nvGrpSpPr>
            <p:cNvPr id="7" name="Group 7"/>
            <p:cNvGrpSpPr/>
            <p:nvPr/>
          </p:nvGrpSpPr>
          <p:grpSpPr>
            <a:xfrm>
              <a:off x="12210480" y="602280"/>
              <a:ext cx="180000" cy="5563800"/>
              <a:chOff x="12210480" y="602280"/>
              <a:chExt cx="180000" cy="5563800"/>
            </a:xfrm>
          </p:grpSpPr>
          <p:sp>
            <p:nvSpPr>
              <p:cNvPr id="8" name="Line 8"/>
              <p:cNvSpPr/>
              <p:nvPr/>
            </p:nvSpPr>
            <p:spPr>
              <a:xfrm>
                <a:off x="12210480" y="2133360"/>
                <a:ext cx="180000" cy="360"/>
              </a:xfrm>
              <a:prstGeom prst="line">
                <a:avLst/>
              </a:prstGeom>
              <a:ln>
                <a:solidFill>
                  <a:srgbClr val="3f3f3f"/>
                </a:solidFill>
                <a:round/>
              </a:ln>
            </p:spPr>
            <p:style>
              <a:lnRef idx="1">
                <a:schemeClr val="accent1"/>
              </a:lnRef>
              <a:fillRef idx="0">
                <a:schemeClr val="accent1"/>
              </a:fillRef>
              <a:effectRef idx="0">
                <a:schemeClr val="accent1"/>
              </a:effectRef>
              <a:fontRef idx="minor"/>
            </p:style>
          </p:sp>
          <p:sp>
            <p:nvSpPr>
              <p:cNvPr id="9" name="Line 9"/>
              <p:cNvSpPr/>
              <p:nvPr/>
            </p:nvSpPr>
            <p:spPr>
              <a:xfrm>
                <a:off x="12210480" y="6165720"/>
                <a:ext cx="180000" cy="360"/>
              </a:xfrm>
              <a:prstGeom prst="line">
                <a:avLst/>
              </a:prstGeom>
              <a:ln>
                <a:solidFill>
                  <a:srgbClr val="3f3f3f"/>
                </a:solidFill>
                <a:round/>
              </a:ln>
            </p:spPr>
            <p:style>
              <a:lnRef idx="1">
                <a:schemeClr val="accent1"/>
              </a:lnRef>
              <a:fillRef idx="0">
                <a:schemeClr val="accent1"/>
              </a:fillRef>
              <a:effectRef idx="0">
                <a:schemeClr val="accent1"/>
              </a:effectRef>
              <a:fontRef idx="minor"/>
            </p:style>
          </p:sp>
          <p:sp>
            <p:nvSpPr>
              <p:cNvPr id="10" name="Line 10"/>
              <p:cNvSpPr/>
              <p:nvPr/>
            </p:nvSpPr>
            <p:spPr>
              <a:xfrm>
                <a:off x="12210480" y="1772640"/>
                <a:ext cx="180000" cy="360"/>
              </a:xfrm>
              <a:prstGeom prst="line">
                <a:avLst/>
              </a:prstGeom>
              <a:ln>
                <a:solidFill>
                  <a:srgbClr val="3f3f3f"/>
                </a:solidFill>
                <a:round/>
              </a:ln>
            </p:spPr>
            <p:style>
              <a:lnRef idx="1">
                <a:schemeClr val="accent1"/>
              </a:lnRef>
              <a:fillRef idx="0">
                <a:schemeClr val="accent1"/>
              </a:fillRef>
              <a:effectRef idx="0">
                <a:schemeClr val="accent1"/>
              </a:effectRef>
              <a:fontRef idx="minor"/>
            </p:style>
          </p:sp>
          <p:sp>
            <p:nvSpPr>
              <p:cNvPr id="11" name="Line 11"/>
              <p:cNvSpPr/>
              <p:nvPr/>
            </p:nvSpPr>
            <p:spPr>
              <a:xfrm>
                <a:off x="12210480" y="602280"/>
                <a:ext cx="180000" cy="360"/>
              </a:xfrm>
              <a:prstGeom prst="line">
                <a:avLst/>
              </a:prstGeom>
              <a:ln>
                <a:solidFill>
                  <a:srgbClr val="3f3f3f"/>
                </a:solidFill>
                <a:round/>
              </a:ln>
            </p:spPr>
            <p:style>
              <a:lnRef idx="1">
                <a:schemeClr val="accent1"/>
              </a:lnRef>
              <a:fillRef idx="0">
                <a:schemeClr val="accent1"/>
              </a:fillRef>
              <a:effectRef idx="0">
                <a:schemeClr val="accent1"/>
              </a:effectRef>
              <a:fontRef idx="minor"/>
            </p:style>
          </p:sp>
        </p:grpSp>
        <p:grpSp>
          <p:nvGrpSpPr>
            <p:cNvPr id="12" name="Group 12"/>
            <p:cNvGrpSpPr/>
            <p:nvPr/>
          </p:nvGrpSpPr>
          <p:grpSpPr>
            <a:xfrm>
              <a:off x="479160" y="6887160"/>
              <a:ext cx="11231640" cy="180000"/>
              <a:chOff x="479160" y="6887160"/>
              <a:chExt cx="11231640" cy="180000"/>
            </a:xfrm>
          </p:grpSpPr>
          <p:sp>
            <p:nvSpPr>
              <p:cNvPr id="13" name="Line 13"/>
              <p:cNvSpPr/>
              <p:nvPr/>
            </p:nvSpPr>
            <p:spPr>
              <a:xfrm flipV="1">
                <a:off x="479160" y="6887160"/>
                <a:ext cx="360" cy="180000"/>
              </a:xfrm>
              <a:prstGeom prst="line">
                <a:avLst/>
              </a:prstGeom>
              <a:ln>
                <a:solidFill>
                  <a:srgbClr val="3f3f3f"/>
                </a:solidFill>
                <a:round/>
              </a:ln>
            </p:spPr>
            <p:style>
              <a:lnRef idx="1">
                <a:schemeClr val="accent1"/>
              </a:lnRef>
              <a:fillRef idx="0">
                <a:schemeClr val="accent1"/>
              </a:fillRef>
              <a:effectRef idx="0">
                <a:schemeClr val="accent1"/>
              </a:effectRef>
              <a:fontRef idx="minor"/>
            </p:style>
          </p:sp>
          <p:sp>
            <p:nvSpPr>
              <p:cNvPr id="14" name="Line 14"/>
              <p:cNvSpPr/>
              <p:nvPr/>
            </p:nvSpPr>
            <p:spPr>
              <a:xfrm flipV="1">
                <a:off x="11710440" y="6887160"/>
                <a:ext cx="360" cy="180000"/>
              </a:xfrm>
              <a:prstGeom prst="line">
                <a:avLst/>
              </a:prstGeom>
              <a:ln>
                <a:solidFill>
                  <a:srgbClr val="3f3f3f"/>
                </a:solidFill>
                <a:round/>
              </a:ln>
            </p:spPr>
            <p:style>
              <a:lnRef idx="1">
                <a:schemeClr val="accent1"/>
              </a:lnRef>
              <a:fillRef idx="0">
                <a:schemeClr val="accent1"/>
              </a:fillRef>
              <a:effectRef idx="0">
                <a:schemeClr val="accent1"/>
              </a:effectRef>
              <a:fontRef idx="minor"/>
            </p:style>
          </p:sp>
          <p:sp>
            <p:nvSpPr>
              <p:cNvPr id="15" name="Line 15"/>
              <p:cNvSpPr/>
              <p:nvPr/>
            </p:nvSpPr>
            <p:spPr>
              <a:xfrm flipV="1">
                <a:off x="6094800" y="6887160"/>
                <a:ext cx="360" cy="180000"/>
              </a:xfrm>
              <a:prstGeom prst="line">
                <a:avLst/>
              </a:prstGeom>
              <a:ln>
                <a:solidFill>
                  <a:srgbClr val="3f3f3f"/>
                </a:solidFill>
                <a:round/>
              </a:ln>
            </p:spPr>
            <p:style>
              <a:lnRef idx="1">
                <a:schemeClr val="accent1"/>
              </a:lnRef>
              <a:fillRef idx="0">
                <a:schemeClr val="accent1"/>
              </a:fillRef>
              <a:effectRef idx="0">
                <a:schemeClr val="accent1"/>
              </a:effectRef>
              <a:fontRef idx="minor"/>
            </p:style>
          </p:sp>
          <p:sp>
            <p:nvSpPr>
              <p:cNvPr id="16" name="Line 16"/>
              <p:cNvSpPr/>
              <p:nvPr/>
            </p:nvSpPr>
            <p:spPr>
              <a:xfrm flipV="1">
                <a:off x="5915160" y="6887160"/>
                <a:ext cx="360" cy="180000"/>
              </a:xfrm>
              <a:prstGeom prst="line">
                <a:avLst/>
              </a:prstGeom>
              <a:ln>
                <a:solidFill>
                  <a:srgbClr val="3f3f3f"/>
                </a:solidFill>
                <a:round/>
              </a:ln>
            </p:spPr>
            <p:style>
              <a:lnRef idx="1">
                <a:schemeClr val="accent1"/>
              </a:lnRef>
              <a:fillRef idx="0">
                <a:schemeClr val="accent1"/>
              </a:fillRef>
              <a:effectRef idx="0">
                <a:schemeClr val="accent1"/>
              </a:effectRef>
              <a:fontRef idx="minor"/>
            </p:style>
          </p:sp>
          <p:sp>
            <p:nvSpPr>
              <p:cNvPr id="17" name="Line 17"/>
              <p:cNvSpPr/>
              <p:nvPr/>
            </p:nvSpPr>
            <p:spPr>
              <a:xfrm flipV="1">
                <a:off x="6267240" y="6887160"/>
                <a:ext cx="360" cy="180000"/>
              </a:xfrm>
              <a:prstGeom prst="line">
                <a:avLst/>
              </a:prstGeom>
              <a:ln>
                <a:solidFill>
                  <a:srgbClr val="3f3f3f"/>
                </a:solidFill>
                <a:round/>
              </a:ln>
            </p:spPr>
            <p:style>
              <a:lnRef idx="1">
                <a:schemeClr val="accent1"/>
              </a:lnRef>
              <a:fillRef idx="0">
                <a:schemeClr val="accent1"/>
              </a:fillRef>
              <a:effectRef idx="0">
                <a:schemeClr val="accent1"/>
              </a:effectRef>
              <a:fontRef idx="minor"/>
            </p:style>
          </p:sp>
        </p:grpSp>
        <p:grpSp>
          <p:nvGrpSpPr>
            <p:cNvPr id="18" name="Group 18"/>
            <p:cNvGrpSpPr/>
            <p:nvPr/>
          </p:nvGrpSpPr>
          <p:grpSpPr>
            <a:xfrm>
              <a:off x="479160" y="-209160"/>
              <a:ext cx="11231640" cy="180000"/>
              <a:chOff x="479160" y="-209160"/>
              <a:chExt cx="11231640" cy="180000"/>
            </a:xfrm>
          </p:grpSpPr>
          <p:sp>
            <p:nvSpPr>
              <p:cNvPr id="19" name="Line 19"/>
              <p:cNvSpPr/>
              <p:nvPr/>
            </p:nvSpPr>
            <p:spPr>
              <a:xfrm flipV="1">
                <a:off x="479160" y="-209160"/>
                <a:ext cx="360" cy="180000"/>
              </a:xfrm>
              <a:prstGeom prst="line">
                <a:avLst/>
              </a:prstGeom>
              <a:ln>
                <a:solidFill>
                  <a:srgbClr val="3f3f3f"/>
                </a:solidFill>
                <a:round/>
              </a:ln>
            </p:spPr>
            <p:style>
              <a:lnRef idx="1">
                <a:schemeClr val="accent1"/>
              </a:lnRef>
              <a:fillRef idx="0">
                <a:schemeClr val="accent1"/>
              </a:fillRef>
              <a:effectRef idx="0">
                <a:schemeClr val="accent1"/>
              </a:effectRef>
              <a:fontRef idx="minor"/>
            </p:style>
          </p:sp>
          <p:sp>
            <p:nvSpPr>
              <p:cNvPr id="20" name="Line 20"/>
              <p:cNvSpPr/>
              <p:nvPr/>
            </p:nvSpPr>
            <p:spPr>
              <a:xfrm flipV="1">
                <a:off x="6094800" y="-209160"/>
                <a:ext cx="360" cy="180000"/>
              </a:xfrm>
              <a:prstGeom prst="line">
                <a:avLst/>
              </a:prstGeom>
              <a:ln>
                <a:solidFill>
                  <a:srgbClr val="3f3f3f"/>
                </a:solidFill>
                <a:round/>
              </a:ln>
            </p:spPr>
            <p:style>
              <a:lnRef idx="1">
                <a:schemeClr val="accent1"/>
              </a:lnRef>
              <a:fillRef idx="0">
                <a:schemeClr val="accent1"/>
              </a:fillRef>
              <a:effectRef idx="0">
                <a:schemeClr val="accent1"/>
              </a:effectRef>
              <a:fontRef idx="minor"/>
            </p:style>
          </p:sp>
          <p:sp>
            <p:nvSpPr>
              <p:cNvPr id="21" name="Line 21"/>
              <p:cNvSpPr/>
              <p:nvPr/>
            </p:nvSpPr>
            <p:spPr>
              <a:xfrm flipV="1">
                <a:off x="11710440" y="-209160"/>
                <a:ext cx="360" cy="180000"/>
              </a:xfrm>
              <a:prstGeom prst="line">
                <a:avLst/>
              </a:prstGeom>
              <a:ln>
                <a:solidFill>
                  <a:srgbClr val="3f3f3f"/>
                </a:solidFill>
                <a:round/>
              </a:ln>
            </p:spPr>
            <p:style>
              <a:lnRef idx="1">
                <a:schemeClr val="accent1"/>
              </a:lnRef>
              <a:fillRef idx="0">
                <a:schemeClr val="accent1"/>
              </a:fillRef>
              <a:effectRef idx="0">
                <a:schemeClr val="accent1"/>
              </a:effectRef>
              <a:fontRef idx="minor"/>
            </p:style>
          </p:sp>
          <p:sp>
            <p:nvSpPr>
              <p:cNvPr id="22" name="Line 22"/>
              <p:cNvSpPr/>
              <p:nvPr/>
            </p:nvSpPr>
            <p:spPr>
              <a:xfrm flipV="1">
                <a:off x="5915160" y="-209160"/>
                <a:ext cx="360" cy="180000"/>
              </a:xfrm>
              <a:prstGeom prst="line">
                <a:avLst/>
              </a:prstGeom>
              <a:ln>
                <a:solidFill>
                  <a:srgbClr val="3f3f3f"/>
                </a:solidFill>
                <a:round/>
              </a:ln>
            </p:spPr>
            <p:style>
              <a:lnRef idx="1">
                <a:schemeClr val="accent1"/>
              </a:lnRef>
              <a:fillRef idx="0">
                <a:schemeClr val="accent1"/>
              </a:fillRef>
              <a:effectRef idx="0">
                <a:schemeClr val="accent1"/>
              </a:effectRef>
              <a:fontRef idx="minor"/>
            </p:style>
          </p:sp>
          <p:sp>
            <p:nvSpPr>
              <p:cNvPr id="23" name="Line 23"/>
              <p:cNvSpPr/>
              <p:nvPr/>
            </p:nvSpPr>
            <p:spPr>
              <a:xfrm flipV="1">
                <a:off x="6267240" y="-209160"/>
                <a:ext cx="360" cy="180000"/>
              </a:xfrm>
              <a:prstGeom prst="line">
                <a:avLst/>
              </a:prstGeom>
              <a:ln>
                <a:solidFill>
                  <a:srgbClr val="3f3f3f"/>
                </a:solidFill>
                <a:round/>
              </a:ln>
            </p:spPr>
            <p:style>
              <a:lnRef idx="1">
                <a:schemeClr val="accent1"/>
              </a:lnRef>
              <a:fillRef idx="0">
                <a:schemeClr val="accent1"/>
              </a:fillRef>
              <a:effectRef idx="0">
                <a:schemeClr val="accent1"/>
              </a:effectRef>
              <a:fontRef idx="minor"/>
            </p:style>
          </p:sp>
        </p:grpSp>
      </p:grpSp>
      <p:sp>
        <p:nvSpPr>
          <p:cNvPr id="24" name="CustomShape 24"/>
          <p:cNvSpPr/>
          <p:nvPr/>
        </p:nvSpPr>
        <p:spPr>
          <a:xfrm>
            <a:off x="0" y="0"/>
            <a:ext cx="12188880" cy="601560"/>
          </a:xfrm>
          <a:prstGeom prst="rect">
            <a:avLst/>
          </a:prstGeom>
          <a:solidFill>
            <a:srgbClr val="3f3f3f"/>
          </a:solidFill>
          <a:ln w="9360">
            <a:noFill/>
          </a:ln>
        </p:spPr>
        <p:style>
          <a:lnRef idx="2">
            <a:schemeClr val="accent1">
              <a:shade val="50000"/>
            </a:schemeClr>
          </a:lnRef>
          <a:fillRef idx="1">
            <a:schemeClr val="accent1"/>
          </a:fillRef>
          <a:effectRef idx="0">
            <a:schemeClr val="accent1"/>
          </a:effectRef>
          <a:fontRef idx="minor"/>
        </p:style>
      </p:sp>
      <p:pic>
        <p:nvPicPr>
          <p:cNvPr id="25" name="Picture 10" descr=""/>
          <p:cNvPicPr/>
          <p:nvPr/>
        </p:nvPicPr>
        <p:blipFill>
          <a:blip r:embed="rId3"/>
          <a:stretch/>
        </p:blipFill>
        <p:spPr>
          <a:xfrm>
            <a:off x="10474200" y="166320"/>
            <a:ext cx="1234800" cy="272880"/>
          </a:xfrm>
          <a:prstGeom prst="rect">
            <a:avLst/>
          </a:prstGeom>
          <a:ln>
            <a:noFill/>
          </a:ln>
        </p:spPr>
      </p:pic>
      <p:sp>
        <p:nvSpPr>
          <p:cNvPr id="26" name="CustomShape 25"/>
          <p:cNvSpPr/>
          <p:nvPr/>
        </p:nvSpPr>
        <p:spPr>
          <a:xfrm>
            <a:off x="11351160" y="6475680"/>
            <a:ext cx="358560" cy="214560"/>
          </a:xfrm>
          <a:prstGeom prst="rect">
            <a:avLst/>
          </a:prstGeom>
          <a:noFill/>
          <a:ln>
            <a:noFill/>
          </a:ln>
        </p:spPr>
        <p:style>
          <a:lnRef idx="0"/>
          <a:fillRef idx="0"/>
          <a:effectRef idx="0"/>
          <a:fontRef idx="minor"/>
        </p:style>
        <p:txBody>
          <a:bodyPr wrap="none" lIns="0" rIns="0" tIns="0" bIns="0" anchor="ctr"/>
          <a:p>
            <a:pPr algn="r">
              <a:lnSpc>
                <a:spcPct val="100000"/>
              </a:lnSpc>
            </a:pPr>
            <a:fld id="{A9CB040D-3E32-4794-91B4-5B69634CD49C}" type="slidenum">
              <a:rPr b="0" lang="en-US" sz="950" spc="-1" strike="noStrike">
                <a:solidFill>
                  <a:srgbClr val="3f3f3f"/>
                </a:solidFill>
                <a:latin typeface="Calibri"/>
                <a:ea typeface="DejaVu Sans"/>
              </a:rPr>
              <a:t>1</a:t>
            </a:fld>
            <a:endParaRPr b="0" lang="en-US" sz="950" spc="-1" strike="noStrike">
              <a:latin typeface="Times New Roman"/>
            </a:endParaRPr>
          </a:p>
        </p:txBody>
      </p:sp>
      <p:sp>
        <p:nvSpPr>
          <p:cNvPr id="27" name="CustomShape 26"/>
          <p:cNvSpPr/>
          <p:nvPr/>
        </p:nvSpPr>
        <p:spPr>
          <a:xfrm>
            <a:off x="479520" y="6475680"/>
            <a:ext cx="2914200" cy="214560"/>
          </a:xfrm>
          <a:prstGeom prst="rect">
            <a:avLst/>
          </a:prstGeom>
          <a:noFill/>
          <a:ln>
            <a:noFill/>
          </a:ln>
        </p:spPr>
        <p:style>
          <a:lnRef idx="0"/>
          <a:fillRef idx="0"/>
          <a:effectRef idx="0"/>
          <a:fontRef idx="minor"/>
        </p:style>
        <p:txBody>
          <a:bodyPr lIns="0" rIns="0" tIns="45000" bIns="45000"/>
          <a:p>
            <a:pPr>
              <a:lnSpc>
                <a:spcPct val="100000"/>
              </a:lnSpc>
            </a:pPr>
            <a:r>
              <a:rPr b="0" lang="en-US" sz="900" spc="-1" strike="noStrike">
                <a:solidFill>
                  <a:srgbClr val="3f3f3f"/>
                </a:solidFill>
                <a:latin typeface="Calibri"/>
                <a:ea typeface="DejaVu Sans"/>
              </a:rPr>
              <a:t>© Elektrobit (EB) 2020 | Confidential information</a:t>
            </a:r>
            <a:endParaRPr b="0" lang="en-US" sz="900" spc="-1" strike="noStrike">
              <a:latin typeface="Times New Roman"/>
            </a:endParaRPr>
          </a:p>
        </p:txBody>
      </p:sp>
      <p:pic>
        <p:nvPicPr>
          <p:cNvPr id="28" name="" descr=""/>
          <p:cNvPicPr/>
          <p:nvPr/>
        </p:nvPicPr>
        <p:blipFill>
          <a:blip r:embed="rId4"/>
          <a:stretch/>
        </p:blipFill>
        <p:spPr>
          <a:xfrm>
            <a:off x="360" y="0"/>
            <a:ext cx="360" cy="360"/>
          </a:xfrm>
          <a:prstGeom prst="rect">
            <a:avLst/>
          </a:prstGeom>
          <a:ln>
            <a:noFill/>
          </a:ln>
        </p:spPr>
      </p:pic>
      <p:sp>
        <p:nvSpPr>
          <p:cNvPr id="29" name="PlaceHolder 27"/>
          <p:cNvSpPr>
            <a:spLocks noGrp="1"/>
          </p:cNvSpPr>
          <p:nvPr>
            <p:ph type="title"/>
          </p:nvPr>
        </p:nvSpPr>
        <p:spPr>
          <a:xfrm>
            <a:off x="609480" y="273600"/>
            <a:ext cx="109706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0" name="PlaceHolder 28"/>
          <p:cNvSpPr>
            <a:spLocks noGrp="1"/>
          </p:cNvSpPr>
          <p:nvPr>
            <p:ph type="body"/>
          </p:nvPr>
        </p:nvSpPr>
        <p:spPr>
          <a:xfrm>
            <a:off x="609480" y="1604520"/>
            <a:ext cx="109706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67" name="" descr=""/>
          <p:cNvPicPr/>
          <p:nvPr/>
        </p:nvPicPr>
        <p:blipFill>
          <a:blip r:embed="rId2"/>
          <a:stretch/>
        </p:blipFill>
        <p:spPr>
          <a:xfrm>
            <a:off x="360" y="0"/>
            <a:ext cx="360" cy="360"/>
          </a:xfrm>
          <a:prstGeom prst="rect">
            <a:avLst/>
          </a:prstGeom>
          <a:ln>
            <a:noFill/>
          </a:ln>
        </p:spPr>
      </p:pic>
      <p:pic>
        <p:nvPicPr>
          <p:cNvPr id="68" name="" descr=""/>
          <p:cNvPicPr/>
          <p:nvPr/>
        </p:nvPicPr>
        <p:blipFill>
          <a:blip r:embed="rId3"/>
          <a:stretch/>
        </p:blipFill>
        <p:spPr>
          <a:xfrm>
            <a:off x="360" y="0"/>
            <a:ext cx="360" cy="360"/>
          </a:xfrm>
          <a:prstGeom prst="rect">
            <a:avLst/>
          </a:prstGeom>
          <a:ln>
            <a:noFill/>
          </a:ln>
        </p:spPr>
      </p:pic>
      <p:grpSp>
        <p:nvGrpSpPr>
          <p:cNvPr id="69" name="Group 1"/>
          <p:cNvGrpSpPr/>
          <p:nvPr/>
        </p:nvGrpSpPr>
        <p:grpSpPr>
          <a:xfrm>
            <a:off x="-199080" y="-209160"/>
            <a:ext cx="12589560" cy="7276320"/>
            <a:chOff x="-199080" y="-209160"/>
            <a:chExt cx="12589560" cy="7276320"/>
          </a:xfrm>
        </p:grpSpPr>
        <p:grpSp>
          <p:nvGrpSpPr>
            <p:cNvPr id="70" name="Group 2"/>
            <p:cNvGrpSpPr/>
            <p:nvPr/>
          </p:nvGrpSpPr>
          <p:grpSpPr>
            <a:xfrm>
              <a:off x="-199080" y="601560"/>
              <a:ext cx="180000" cy="5563440"/>
              <a:chOff x="-199080" y="601560"/>
              <a:chExt cx="180000" cy="5563440"/>
            </a:xfrm>
          </p:grpSpPr>
          <p:sp>
            <p:nvSpPr>
              <p:cNvPr id="71" name="Line 3"/>
              <p:cNvSpPr/>
              <p:nvPr/>
            </p:nvSpPr>
            <p:spPr>
              <a:xfrm>
                <a:off x="-199080" y="2132280"/>
                <a:ext cx="180000" cy="360"/>
              </a:xfrm>
              <a:prstGeom prst="line">
                <a:avLst/>
              </a:prstGeom>
              <a:ln>
                <a:solidFill>
                  <a:srgbClr val="3f3f3f"/>
                </a:solidFill>
                <a:round/>
              </a:ln>
            </p:spPr>
            <p:style>
              <a:lnRef idx="1">
                <a:schemeClr val="accent1"/>
              </a:lnRef>
              <a:fillRef idx="0">
                <a:schemeClr val="accent1"/>
              </a:fillRef>
              <a:effectRef idx="0">
                <a:schemeClr val="accent1"/>
              </a:effectRef>
              <a:fontRef idx="minor"/>
            </p:style>
          </p:sp>
          <p:sp>
            <p:nvSpPr>
              <p:cNvPr id="72" name="Line 4"/>
              <p:cNvSpPr/>
              <p:nvPr/>
            </p:nvSpPr>
            <p:spPr>
              <a:xfrm>
                <a:off x="-199080" y="6164640"/>
                <a:ext cx="180000" cy="360"/>
              </a:xfrm>
              <a:prstGeom prst="line">
                <a:avLst/>
              </a:prstGeom>
              <a:ln>
                <a:solidFill>
                  <a:srgbClr val="3f3f3f"/>
                </a:solidFill>
                <a:round/>
              </a:ln>
            </p:spPr>
            <p:style>
              <a:lnRef idx="1">
                <a:schemeClr val="accent1"/>
              </a:lnRef>
              <a:fillRef idx="0">
                <a:schemeClr val="accent1"/>
              </a:fillRef>
              <a:effectRef idx="0">
                <a:schemeClr val="accent1"/>
              </a:effectRef>
              <a:fontRef idx="minor"/>
            </p:style>
          </p:sp>
          <p:sp>
            <p:nvSpPr>
              <p:cNvPr id="73" name="Line 5"/>
              <p:cNvSpPr/>
              <p:nvPr/>
            </p:nvSpPr>
            <p:spPr>
              <a:xfrm>
                <a:off x="-199080" y="1771920"/>
                <a:ext cx="180000" cy="360"/>
              </a:xfrm>
              <a:prstGeom prst="line">
                <a:avLst/>
              </a:prstGeom>
              <a:ln>
                <a:solidFill>
                  <a:srgbClr val="3f3f3f"/>
                </a:solidFill>
                <a:round/>
              </a:ln>
            </p:spPr>
            <p:style>
              <a:lnRef idx="1">
                <a:schemeClr val="accent1"/>
              </a:lnRef>
              <a:fillRef idx="0">
                <a:schemeClr val="accent1"/>
              </a:fillRef>
              <a:effectRef idx="0">
                <a:schemeClr val="accent1"/>
              </a:effectRef>
              <a:fontRef idx="minor"/>
            </p:style>
          </p:sp>
          <p:sp>
            <p:nvSpPr>
              <p:cNvPr id="74" name="Line 6"/>
              <p:cNvSpPr/>
              <p:nvPr/>
            </p:nvSpPr>
            <p:spPr>
              <a:xfrm>
                <a:off x="-199080" y="601560"/>
                <a:ext cx="180000" cy="360"/>
              </a:xfrm>
              <a:prstGeom prst="line">
                <a:avLst/>
              </a:prstGeom>
              <a:ln>
                <a:solidFill>
                  <a:srgbClr val="3f3f3f"/>
                </a:solidFill>
                <a:round/>
              </a:ln>
            </p:spPr>
            <p:style>
              <a:lnRef idx="1">
                <a:schemeClr val="accent1"/>
              </a:lnRef>
              <a:fillRef idx="0">
                <a:schemeClr val="accent1"/>
              </a:fillRef>
              <a:effectRef idx="0">
                <a:schemeClr val="accent1"/>
              </a:effectRef>
              <a:fontRef idx="minor"/>
            </p:style>
          </p:sp>
        </p:grpSp>
        <p:grpSp>
          <p:nvGrpSpPr>
            <p:cNvPr id="75" name="Group 7"/>
            <p:cNvGrpSpPr/>
            <p:nvPr/>
          </p:nvGrpSpPr>
          <p:grpSpPr>
            <a:xfrm>
              <a:off x="12210480" y="602280"/>
              <a:ext cx="180000" cy="5563800"/>
              <a:chOff x="12210480" y="602280"/>
              <a:chExt cx="180000" cy="5563800"/>
            </a:xfrm>
          </p:grpSpPr>
          <p:sp>
            <p:nvSpPr>
              <p:cNvPr id="76" name="Line 8"/>
              <p:cNvSpPr/>
              <p:nvPr/>
            </p:nvSpPr>
            <p:spPr>
              <a:xfrm>
                <a:off x="12210480" y="2133360"/>
                <a:ext cx="180000" cy="360"/>
              </a:xfrm>
              <a:prstGeom prst="line">
                <a:avLst/>
              </a:prstGeom>
              <a:ln>
                <a:solidFill>
                  <a:srgbClr val="3f3f3f"/>
                </a:solidFill>
                <a:round/>
              </a:ln>
            </p:spPr>
            <p:style>
              <a:lnRef idx="1">
                <a:schemeClr val="accent1"/>
              </a:lnRef>
              <a:fillRef idx="0">
                <a:schemeClr val="accent1"/>
              </a:fillRef>
              <a:effectRef idx="0">
                <a:schemeClr val="accent1"/>
              </a:effectRef>
              <a:fontRef idx="minor"/>
            </p:style>
          </p:sp>
          <p:sp>
            <p:nvSpPr>
              <p:cNvPr id="77" name="Line 9"/>
              <p:cNvSpPr/>
              <p:nvPr/>
            </p:nvSpPr>
            <p:spPr>
              <a:xfrm>
                <a:off x="12210480" y="6165720"/>
                <a:ext cx="180000" cy="360"/>
              </a:xfrm>
              <a:prstGeom prst="line">
                <a:avLst/>
              </a:prstGeom>
              <a:ln>
                <a:solidFill>
                  <a:srgbClr val="3f3f3f"/>
                </a:solidFill>
                <a:round/>
              </a:ln>
            </p:spPr>
            <p:style>
              <a:lnRef idx="1">
                <a:schemeClr val="accent1"/>
              </a:lnRef>
              <a:fillRef idx="0">
                <a:schemeClr val="accent1"/>
              </a:fillRef>
              <a:effectRef idx="0">
                <a:schemeClr val="accent1"/>
              </a:effectRef>
              <a:fontRef idx="minor"/>
            </p:style>
          </p:sp>
          <p:sp>
            <p:nvSpPr>
              <p:cNvPr id="78" name="Line 10"/>
              <p:cNvSpPr/>
              <p:nvPr/>
            </p:nvSpPr>
            <p:spPr>
              <a:xfrm>
                <a:off x="12210480" y="1772640"/>
                <a:ext cx="180000" cy="360"/>
              </a:xfrm>
              <a:prstGeom prst="line">
                <a:avLst/>
              </a:prstGeom>
              <a:ln>
                <a:solidFill>
                  <a:srgbClr val="3f3f3f"/>
                </a:solidFill>
                <a:round/>
              </a:ln>
            </p:spPr>
            <p:style>
              <a:lnRef idx="1">
                <a:schemeClr val="accent1"/>
              </a:lnRef>
              <a:fillRef idx="0">
                <a:schemeClr val="accent1"/>
              </a:fillRef>
              <a:effectRef idx="0">
                <a:schemeClr val="accent1"/>
              </a:effectRef>
              <a:fontRef idx="minor"/>
            </p:style>
          </p:sp>
          <p:sp>
            <p:nvSpPr>
              <p:cNvPr id="79" name="Line 11"/>
              <p:cNvSpPr/>
              <p:nvPr/>
            </p:nvSpPr>
            <p:spPr>
              <a:xfrm>
                <a:off x="12210480" y="602280"/>
                <a:ext cx="180000" cy="360"/>
              </a:xfrm>
              <a:prstGeom prst="line">
                <a:avLst/>
              </a:prstGeom>
              <a:ln>
                <a:solidFill>
                  <a:srgbClr val="3f3f3f"/>
                </a:solidFill>
                <a:round/>
              </a:ln>
            </p:spPr>
            <p:style>
              <a:lnRef idx="1">
                <a:schemeClr val="accent1"/>
              </a:lnRef>
              <a:fillRef idx="0">
                <a:schemeClr val="accent1"/>
              </a:fillRef>
              <a:effectRef idx="0">
                <a:schemeClr val="accent1"/>
              </a:effectRef>
              <a:fontRef idx="minor"/>
            </p:style>
          </p:sp>
        </p:grpSp>
        <p:grpSp>
          <p:nvGrpSpPr>
            <p:cNvPr id="80" name="Group 12"/>
            <p:cNvGrpSpPr/>
            <p:nvPr/>
          </p:nvGrpSpPr>
          <p:grpSpPr>
            <a:xfrm>
              <a:off x="479160" y="6887160"/>
              <a:ext cx="11231640" cy="180000"/>
              <a:chOff x="479160" y="6887160"/>
              <a:chExt cx="11231640" cy="180000"/>
            </a:xfrm>
          </p:grpSpPr>
          <p:sp>
            <p:nvSpPr>
              <p:cNvPr id="81" name="Line 13"/>
              <p:cNvSpPr/>
              <p:nvPr/>
            </p:nvSpPr>
            <p:spPr>
              <a:xfrm flipV="1">
                <a:off x="479160" y="6887160"/>
                <a:ext cx="360" cy="180000"/>
              </a:xfrm>
              <a:prstGeom prst="line">
                <a:avLst/>
              </a:prstGeom>
              <a:ln>
                <a:solidFill>
                  <a:srgbClr val="3f3f3f"/>
                </a:solidFill>
                <a:round/>
              </a:ln>
            </p:spPr>
            <p:style>
              <a:lnRef idx="1">
                <a:schemeClr val="accent1"/>
              </a:lnRef>
              <a:fillRef idx="0">
                <a:schemeClr val="accent1"/>
              </a:fillRef>
              <a:effectRef idx="0">
                <a:schemeClr val="accent1"/>
              </a:effectRef>
              <a:fontRef idx="minor"/>
            </p:style>
          </p:sp>
          <p:sp>
            <p:nvSpPr>
              <p:cNvPr id="82" name="Line 14"/>
              <p:cNvSpPr/>
              <p:nvPr/>
            </p:nvSpPr>
            <p:spPr>
              <a:xfrm flipV="1">
                <a:off x="11710440" y="6887160"/>
                <a:ext cx="360" cy="180000"/>
              </a:xfrm>
              <a:prstGeom prst="line">
                <a:avLst/>
              </a:prstGeom>
              <a:ln>
                <a:solidFill>
                  <a:srgbClr val="3f3f3f"/>
                </a:solidFill>
                <a:round/>
              </a:ln>
            </p:spPr>
            <p:style>
              <a:lnRef idx="1">
                <a:schemeClr val="accent1"/>
              </a:lnRef>
              <a:fillRef idx="0">
                <a:schemeClr val="accent1"/>
              </a:fillRef>
              <a:effectRef idx="0">
                <a:schemeClr val="accent1"/>
              </a:effectRef>
              <a:fontRef idx="minor"/>
            </p:style>
          </p:sp>
          <p:sp>
            <p:nvSpPr>
              <p:cNvPr id="83" name="Line 15"/>
              <p:cNvSpPr/>
              <p:nvPr/>
            </p:nvSpPr>
            <p:spPr>
              <a:xfrm flipV="1">
                <a:off x="6094800" y="6887160"/>
                <a:ext cx="360" cy="180000"/>
              </a:xfrm>
              <a:prstGeom prst="line">
                <a:avLst/>
              </a:prstGeom>
              <a:ln>
                <a:solidFill>
                  <a:srgbClr val="3f3f3f"/>
                </a:solidFill>
                <a:round/>
              </a:ln>
            </p:spPr>
            <p:style>
              <a:lnRef idx="1">
                <a:schemeClr val="accent1"/>
              </a:lnRef>
              <a:fillRef idx="0">
                <a:schemeClr val="accent1"/>
              </a:fillRef>
              <a:effectRef idx="0">
                <a:schemeClr val="accent1"/>
              </a:effectRef>
              <a:fontRef idx="minor"/>
            </p:style>
          </p:sp>
          <p:sp>
            <p:nvSpPr>
              <p:cNvPr id="84" name="Line 16"/>
              <p:cNvSpPr/>
              <p:nvPr/>
            </p:nvSpPr>
            <p:spPr>
              <a:xfrm flipV="1">
                <a:off x="5915160" y="6887160"/>
                <a:ext cx="360" cy="180000"/>
              </a:xfrm>
              <a:prstGeom prst="line">
                <a:avLst/>
              </a:prstGeom>
              <a:ln>
                <a:solidFill>
                  <a:srgbClr val="3f3f3f"/>
                </a:solidFill>
                <a:round/>
              </a:ln>
            </p:spPr>
            <p:style>
              <a:lnRef idx="1">
                <a:schemeClr val="accent1"/>
              </a:lnRef>
              <a:fillRef idx="0">
                <a:schemeClr val="accent1"/>
              </a:fillRef>
              <a:effectRef idx="0">
                <a:schemeClr val="accent1"/>
              </a:effectRef>
              <a:fontRef idx="minor"/>
            </p:style>
          </p:sp>
          <p:sp>
            <p:nvSpPr>
              <p:cNvPr id="85" name="Line 17"/>
              <p:cNvSpPr/>
              <p:nvPr/>
            </p:nvSpPr>
            <p:spPr>
              <a:xfrm flipV="1">
                <a:off x="6267240" y="6887160"/>
                <a:ext cx="360" cy="180000"/>
              </a:xfrm>
              <a:prstGeom prst="line">
                <a:avLst/>
              </a:prstGeom>
              <a:ln>
                <a:solidFill>
                  <a:srgbClr val="3f3f3f"/>
                </a:solidFill>
                <a:round/>
              </a:ln>
            </p:spPr>
            <p:style>
              <a:lnRef idx="1">
                <a:schemeClr val="accent1"/>
              </a:lnRef>
              <a:fillRef idx="0">
                <a:schemeClr val="accent1"/>
              </a:fillRef>
              <a:effectRef idx="0">
                <a:schemeClr val="accent1"/>
              </a:effectRef>
              <a:fontRef idx="minor"/>
            </p:style>
          </p:sp>
        </p:grpSp>
        <p:grpSp>
          <p:nvGrpSpPr>
            <p:cNvPr id="86" name="Group 18"/>
            <p:cNvGrpSpPr/>
            <p:nvPr/>
          </p:nvGrpSpPr>
          <p:grpSpPr>
            <a:xfrm>
              <a:off x="479160" y="-209160"/>
              <a:ext cx="11231640" cy="180000"/>
              <a:chOff x="479160" y="-209160"/>
              <a:chExt cx="11231640" cy="180000"/>
            </a:xfrm>
          </p:grpSpPr>
          <p:sp>
            <p:nvSpPr>
              <p:cNvPr id="87" name="Line 19"/>
              <p:cNvSpPr/>
              <p:nvPr/>
            </p:nvSpPr>
            <p:spPr>
              <a:xfrm flipV="1">
                <a:off x="479160" y="-209160"/>
                <a:ext cx="360" cy="180000"/>
              </a:xfrm>
              <a:prstGeom prst="line">
                <a:avLst/>
              </a:prstGeom>
              <a:ln>
                <a:solidFill>
                  <a:srgbClr val="3f3f3f"/>
                </a:solidFill>
                <a:round/>
              </a:ln>
            </p:spPr>
            <p:style>
              <a:lnRef idx="1">
                <a:schemeClr val="accent1"/>
              </a:lnRef>
              <a:fillRef idx="0">
                <a:schemeClr val="accent1"/>
              </a:fillRef>
              <a:effectRef idx="0">
                <a:schemeClr val="accent1"/>
              </a:effectRef>
              <a:fontRef idx="minor"/>
            </p:style>
          </p:sp>
          <p:sp>
            <p:nvSpPr>
              <p:cNvPr id="88" name="Line 20"/>
              <p:cNvSpPr/>
              <p:nvPr/>
            </p:nvSpPr>
            <p:spPr>
              <a:xfrm flipV="1">
                <a:off x="6094800" y="-209160"/>
                <a:ext cx="360" cy="180000"/>
              </a:xfrm>
              <a:prstGeom prst="line">
                <a:avLst/>
              </a:prstGeom>
              <a:ln>
                <a:solidFill>
                  <a:srgbClr val="3f3f3f"/>
                </a:solidFill>
                <a:round/>
              </a:ln>
            </p:spPr>
            <p:style>
              <a:lnRef idx="1">
                <a:schemeClr val="accent1"/>
              </a:lnRef>
              <a:fillRef idx="0">
                <a:schemeClr val="accent1"/>
              </a:fillRef>
              <a:effectRef idx="0">
                <a:schemeClr val="accent1"/>
              </a:effectRef>
              <a:fontRef idx="minor"/>
            </p:style>
          </p:sp>
          <p:sp>
            <p:nvSpPr>
              <p:cNvPr id="89" name="Line 21"/>
              <p:cNvSpPr/>
              <p:nvPr/>
            </p:nvSpPr>
            <p:spPr>
              <a:xfrm flipV="1">
                <a:off x="11710440" y="-209160"/>
                <a:ext cx="360" cy="180000"/>
              </a:xfrm>
              <a:prstGeom prst="line">
                <a:avLst/>
              </a:prstGeom>
              <a:ln>
                <a:solidFill>
                  <a:srgbClr val="3f3f3f"/>
                </a:solidFill>
                <a:round/>
              </a:ln>
            </p:spPr>
            <p:style>
              <a:lnRef idx="1">
                <a:schemeClr val="accent1"/>
              </a:lnRef>
              <a:fillRef idx="0">
                <a:schemeClr val="accent1"/>
              </a:fillRef>
              <a:effectRef idx="0">
                <a:schemeClr val="accent1"/>
              </a:effectRef>
              <a:fontRef idx="minor"/>
            </p:style>
          </p:sp>
          <p:sp>
            <p:nvSpPr>
              <p:cNvPr id="90" name="Line 22"/>
              <p:cNvSpPr/>
              <p:nvPr/>
            </p:nvSpPr>
            <p:spPr>
              <a:xfrm flipV="1">
                <a:off x="5915160" y="-209160"/>
                <a:ext cx="360" cy="180000"/>
              </a:xfrm>
              <a:prstGeom prst="line">
                <a:avLst/>
              </a:prstGeom>
              <a:ln>
                <a:solidFill>
                  <a:srgbClr val="3f3f3f"/>
                </a:solidFill>
                <a:round/>
              </a:ln>
            </p:spPr>
            <p:style>
              <a:lnRef idx="1">
                <a:schemeClr val="accent1"/>
              </a:lnRef>
              <a:fillRef idx="0">
                <a:schemeClr val="accent1"/>
              </a:fillRef>
              <a:effectRef idx="0">
                <a:schemeClr val="accent1"/>
              </a:effectRef>
              <a:fontRef idx="minor"/>
            </p:style>
          </p:sp>
          <p:sp>
            <p:nvSpPr>
              <p:cNvPr id="91" name="Line 23"/>
              <p:cNvSpPr/>
              <p:nvPr/>
            </p:nvSpPr>
            <p:spPr>
              <a:xfrm flipV="1">
                <a:off x="6267240" y="-209160"/>
                <a:ext cx="360" cy="180000"/>
              </a:xfrm>
              <a:prstGeom prst="line">
                <a:avLst/>
              </a:prstGeom>
              <a:ln>
                <a:solidFill>
                  <a:srgbClr val="3f3f3f"/>
                </a:solidFill>
                <a:round/>
              </a:ln>
            </p:spPr>
            <p:style>
              <a:lnRef idx="1">
                <a:schemeClr val="accent1"/>
              </a:lnRef>
              <a:fillRef idx="0">
                <a:schemeClr val="accent1"/>
              </a:fillRef>
              <a:effectRef idx="0">
                <a:schemeClr val="accent1"/>
              </a:effectRef>
              <a:fontRef idx="minor"/>
            </p:style>
          </p:sp>
        </p:grpSp>
      </p:grpSp>
      <p:sp>
        <p:nvSpPr>
          <p:cNvPr id="92" name="CustomShape 24"/>
          <p:cNvSpPr/>
          <p:nvPr/>
        </p:nvSpPr>
        <p:spPr>
          <a:xfrm>
            <a:off x="0" y="0"/>
            <a:ext cx="12188880" cy="601560"/>
          </a:xfrm>
          <a:prstGeom prst="rect">
            <a:avLst/>
          </a:prstGeom>
          <a:solidFill>
            <a:srgbClr val="3f3f3f"/>
          </a:solidFill>
          <a:ln w="9360">
            <a:noFill/>
          </a:ln>
        </p:spPr>
        <p:style>
          <a:lnRef idx="2">
            <a:schemeClr val="accent1">
              <a:shade val="50000"/>
            </a:schemeClr>
          </a:lnRef>
          <a:fillRef idx="1">
            <a:schemeClr val="accent1"/>
          </a:fillRef>
          <a:effectRef idx="0">
            <a:schemeClr val="accent1"/>
          </a:effectRef>
          <a:fontRef idx="minor"/>
        </p:style>
      </p:sp>
      <p:pic>
        <p:nvPicPr>
          <p:cNvPr id="93" name="Picture 10" descr=""/>
          <p:cNvPicPr/>
          <p:nvPr/>
        </p:nvPicPr>
        <p:blipFill>
          <a:blip r:embed="rId4"/>
          <a:stretch/>
        </p:blipFill>
        <p:spPr>
          <a:xfrm>
            <a:off x="10474200" y="166320"/>
            <a:ext cx="1234800" cy="272880"/>
          </a:xfrm>
          <a:prstGeom prst="rect">
            <a:avLst/>
          </a:prstGeom>
          <a:ln>
            <a:noFill/>
          </a:ln>
        </p:spPr>
      </p:pic>
      <p:sp>
        <p:nvSpPr>
          <p:cNvPr id="94" name="CustomShape 25"/>
          <p:cNvSpPr/>
          <p:nvPr/>
        </p:nvSpPr>
        <p:spPr>
          <a:xfrm>
            <a:off x="11351160" y="6475680"/>
            <a:ext cx="358560" cy="214560"/>
          </a:xfrm>
          <a:prstGeom prst="rect">
            <a:avLst/>
          </a:prstGeom>
          <a:noFill/>
          <a:ln>
            <a:noFill/>
          </a:ln>
        </p:spPr>
        <p:style>
          <a:lnRef idx="0"/>
          <a:fillRef idx="0"/>
          <a:effectRef idx="0"/>
          <a:fontRef idx="minor"/>
        </p:style>
        <p:txBody>
          <a:bodyPr wrap="none" lIns="0" rIns="0" tIns="0" bIns="0" anchor="ctr"/>
          <a:p>
            <a:pPr algn="r">
              <a:lnSpc>
                <a:spcPct val="100000"/>
              </a:lnSpc>
            </a:pPr>
            <a:fld id="{93C3D67C-3CB8-420E-BCE2-5BBC66978FE7}" type="slidenum">
              <a:rPr b="0" lang="en-US" sz="950" spc="-1" strike="noStrike">
                <a:solidFill>
                  <a:srgbClr val="3f3f3f"/>
                </a:solidFill>
                <a:latin typeface="Calibri"/>
                <a:ea typeface="DejaVu Sans"/>
              </a:rPr>
              <a:t>1</a:t>
            </a:fld>
            <a:endParaRPr b="0" lang="en-US" sz="950" spc="-1" strike="noStrike">
              <a:latin typeface="Times New Roman"/>
            </a:endParaRPr>
          </a:p>
        </p:txBody>
      </p:sp>
      <p:sp>
        <p:nvSpPr>
          <p:cNvPr id="95" name="CustomShape 26"/>
          <p:cNvSpPr/>
          <p:nvPr/>
        </p:nvSpPr>
        <p:spPr>
          <a:xfrm>
            <a:off x="479520" y="6475680"/>
            <a:ext cx="2914200" cy="214560"/>
          </a:xfrm>
          <a:prstGeom prst="rect">
            <a:avLst/>
          </a:prstGeom>
          <a:noFill/>
          <a:ln>
            <a:noFill/>
          </a:ln>
        </p:spPr>
        <p:style>
          <a:lnRef idx="0"/>
          <a:fillRef idx="0"/>
          <a:effectRef idx="0"/>
          <a:fontRef idx="minor"/>
        </p:style>
        <p:txBody>
          <a:bodyPr lIns="0" rIns="0" tIns="45000" bIns="45000"/>
          <a:p>
            <a:pPr>
              <a:lnSpc>
                <a:spcPct val="100000"/>
              </a:lnSpc>
            </a:pPr>
            <a:r>
              <a:rPr b="0" lang="en-US" sz="900" spc="-1" strike="noStrike">
                <a:solidFill>
                  <a:srgbClr val="3f3f3f"/>
                </a:solidFill>
                <a:latin typeface="Calibri"/>
                <a:ea typeface="DejaVu Sans"/>
              </a:rPr>
              <a:t>© Elektrobit (EB) 2020 | Confidential information</a:t>
            </a:r>
            <a:endParaRPr b="0" lang="en-US" sz="900" spc="-1" strike="noStrike">
              <a:latin typeface="Times New Roman"/>
            </a:endParaRPr>
          </a:p>
        </p:txBody>
      </p:sp>
      <p:pic>
        <p:nvPicPr>
          <p:cNvPr id="96" name="green car wire frame" descr=""/>
          <p:cNvPicPr/>
          <p:nvPr/>
        </p:nvPicPr>
        <p:blipFill>
          <a:blip r:embed="rId5">
            <a:extLst>
              <a:ext uri="{BEBA8EAE-BF5A-486C-A8C5-ECC9F3942E4B}">
                <a14:imgProps xmlns:a14="http://schemas.microsoft.com/office/drawing/2010/main">
                  <a14:imgLayer r:embed="rId6">
                    <a14:imgEffect>
                      <a14:brightnessContrast contrast="20000"/>
                    </a14:imgEffect>
                  </a14:imgLayer>
                </a14:imgProps>
              </a:ext>
            </a:extLst>
          </a:blip>
          <a:srcRect l="24" t="11116" r="0" b="2372"/>
          <a:stretch/>
        </p:blipFill>
        <p:spPr>
          <a:xfrm>
            <a:off x="3902040" y="603000"/>
            <a:ext cx="8286840" cy="6228000"/>
          </a:xfrm>
          <a:prstGeom prst="rect">
            <a:avLst/>
          </a:prstGeom>
          <a:ln>
            <a:noFill/>
          </a:ln>
        </p:spPr>
      </p:pic>
      <p:sp>
        <p:nvSpPr>
          <p:cNvPr id="97" name="CustomShape 27"/>
          <p:cNvSpPr/>
          <p:nvPr/>
        </p:nvSpPr>
        <p:spPr>
          <a:xfrm>
            <a:off x="11351160" y="6475680"/>
            <a:ext cx="358560" cy="214560"/>
          </a:xfrm>
          <a:prstGeom prst="rect">
            <a:avLst/>
          </a:prstGeom>
          <a:noFill/>
          <a:ln>
            <a:noFill/>
          </a:ln>
        </p:spPr>
        <p:style>
          <a:lnRef idx="0"/>
          <a:fillRef idx="0"/>
          <a:effectRef idx="0"/>
          <a:fontRef idx="minor"/>
        </p:style>
        <p:txBody>
          <a:bodyPr wrap="none" lIns="0" rIns="0" tIns="0" bIns="0" anchor="ctr"/>
          <a:p>
            <a:pPr algn="r">
              <a:lnSpc>
                <a:spcPct val="100000"/>
              </a:lnSpc>
            </a:pPr>
            <a:fld id="{D440D1B6-7393-4887-82FB-EE163E0B8E8F}" type="slidenum">
              <a:rPr b="0" lang="en-US" sz="950" spc="-1" strike="noStrike">
                <a:solidFill>
                  <a:srgbClr val="3f3f3f"/>
                </a:solidFill>
                <a:latin typeface="Calibri"/>
                <a:ea typeface="DejaVu Sans"/>
              </a:rPr>
              <a:t>1</a:t>
            </a:fld>
            <a:endParaRPr b="0" lang="en-US" sz="950" spc="-1" strike="noStrike">
              <a:latin typeface="Times New Roman"/>
            </a:endParaRPr>
          </a:p>
        </p:txBody>
      </p:sp>
      <p:pic>
        <p:nvPicPr>
          <p:cNvPr id="98" name="" descr=""/>
          <p:cNvPicPr/>
          <p:nvPr/>
        </p:nvPicPr>
        <p:blipFill>
          <a:blip r:embed="rId7"/>
          <a:stretch/>
        </p:blipFill>
        <p:spPr>
          <a:xfrm>
            <a:off x="360" y="0"/>
            <a:ext cx="360" cy="360"/>
          </a:xfrm>
          <a:prstGeom prst="rect">
            <a:avLst/>
          </a:prstGeom>
          <a:ln>
            <a:noFill/>
          </a:ln>
        </p:spPr>
      </p:pic>
      <p:pic>
        <p:nvPicPr>
          <p:cNvPr id="99" name="" descr=""/>
          <p:cNvPicPr/>
          <p:nvPr/>
        </p:nvPicPr>
        <p:blipFill>
          <a:blip r:embed="rId8"/>
          <a:stretch/>
        </p:blipFill>
        <p:spPr>
          <a:xfrm>
            <a:off x="360" y="0"/>
            <a:ext cx="360" cy="360"/>
          </a:xfrm>
          <a:prstGeom prst="rect">
            <a:avLst/>
          </a:prstGeom>
          <a:ln>
            <a:noFill/>
          </a:ln>
        </p:spPr>
      </p:pic>
      <p:sp>
        <p:nvSpPr>
          <p:cNvPr id="100" name="PlaceHolder 28"/>
          <p:cNvSpPr>
            <a:spLocks noGrp="1"/>
          </p:cNvSpPr>
          <p:nvPr>
            <p:ph type="title"/>
          </p:nvPr>
        </p:nvSpPr>
        <p:spPr>
          <a:xfrm>
            <a:off x="609480" y="273600"/>
            <a:ext cx="109706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01" name="PlaceHolder 29"/>
          <p:cNvSpPr>
            <a:spLocks noGrp="1"/>
          </p:cNvSpPr>
          <p:nvPr>
            <p:ph type="body"/>
          </p:nvPr>
        </p:nvSpPr>
        <p:spPr>
          <a:xfrm>
            <a:off x="609480" y="1604520"/>
            <a:ext cx="109706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73" r:id="rId20"/>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38" name="" descr=""/>
          <p:cNvPicPr/>
          <p:nvPr/>
        </p:nvPicPr>
        <p:blipFill>
          <a:blip r:embed="rId2"/>
          <a:stretch/>
        </p:blipFill>
        <p:spPr>
          <a:xfrm>
            <a:off x="360" y="0"/>
            <a:ext cx="360" cy="360"/>
          </a:xfrm>
          <a:prstGeom prst="rect">
            <a:avLst/>
          </a:prstGeom>
          <a:ln>
            <a:noFill/>
          </a:ln>
        </p:spPr>
      </p:pic>
      <p:pic>
        <p:nvPicPr>
          <p:cNvPr id="139" name="" descr=""/>
          <p:cNvPicPr/>
          <p:nvPr/>
        </p:nvPicPr>
        <p:blipFill>
          <a:blip r:embed="rId3"/>
          <a:stretch/>
        </p:blipFill>
        <p:spPr>
          <a:xfrm>
            <a:off x="360" y="0"/>
            <a:ext cx="360" cy="360"/>
          </a:xfrm>
          <a:prstGeom prst="rect">
            <a:avLst/>
          </a:prstGeom>
          <a:ln>
            <a:noFill/>
          </a:ln>
        </p:spPr>
      </p:pic>
      <p:grpSp>
        <p:nvGrpSpPr>
          <p:cNvPr id="140" name="Group 1"/>
          <p:cNvGrpSpPr/>
          <p:nvPr/>
        </p:nvGrpSpPr>
        <p:grpSpPr>
          <a:xfrm>
            <a:off x="-199080" y="-209160"/>
            <a:ext cx="12589560" cy="7276320"/>
            <a:chOff x="-199080" y="-209160"/>
            <a:chExt cx="12589560" cy="7276320"/>
          </a:xfrm>
        </p:grpSpPr>
        <p:grpSp>
          <p:nvGrpSpPr>
            <p:cNvPr id="141" name="Group 2"/>
            <p:cNvGrpSpPr/>
            <p:nvPr/>
          </p:nvGrpSpPr>
          <p:grpSpPr>
            <a:xfrm>
              <a:off x="-199080" y="601560"/>
              <a:ext cx="180000" cy="5563440"/>
              <a:chOff x="-199080" y="601560"/>
              <a:chExt cx="180000" cy="5563440"/>
            </a:xfrm>
          </p:grpSpPr>
          <p:sp>
            <p:nvSpPr>
              <p:cNvPr id="142" name="Line 3"/>
              <p:cNvSpPr/>
              <p:nvPr/>
            </p:nvSpPr>
            <p:spPr>
              <a:xfrm>
                <a:off x="-199080" y="2132280"/>
                <a:ext cx="180000" cy="360"/>
              </a:xfrm>
              <a:prstGeom prst="line">
                <a:avLst/>
              </a:prstGeom>
              <a:ln>
                <a:solidFill>
                  <a:srgbClr val="3f3f3f"/>
                </a:solidFill>
                <a:round/>
              </a:ln>
            </p:spPr>
            <p:style>
              <a:lnRef idx="1">
                <a:schemeClr val="accent1"/>
              </a:lnRef>
              <a:fillRef idx="0">
                <a:schemeClr val="accent1"/>
              </a:fillRef>
              <a:effectRef idx="0">
                <a:schemeClr val="accent1"/>
              </a:effectRef>
              <a:fontRef idx="minor"/>
            </p:style>
          </p:sp>
          <p:sp>
            <p:nvSpPr>
              <p:cNvPr id="143" name="Line 4"/>
              <p:cNvSpPr/>
              <p:nvPr/>
            </p:nvSpPr>
            <p:spPr>
              <a:xfrm>
                <a:off x="-199080" y="6164640"/>
                <a:ext cx="180000" cy="360"/>
              </a:xfrm>
              <a:prstGeom prst="line">
                <a:avLst/>
              </a:prstGeom>
              <a:ln>
                <a:solidFill>
                  <a:srgbClr val="3f3f3f"/>
                </a:solidFill>
                <a:round/>
              </a:ln>
            </p:spPr>
            <p:style>
              <a:lnRef idx="1">
                <a:schemeClr val="accent1"/>
              </a:lnRef>
              <a:fillRef idx="0">
                <a:schemeClr val="accent1"/>
              </a:fillRef>
              <a:effectRef idx="0">
                <a:schemeClr val="accent1"/>
              </a:effectRef>
              <a:fontRef idx="minor"/>
            </p:style>
          </p:sp>
          <p:sp>
            <p:nvSpPr>
              <p:cNvPr id="144" name="Line 5"/>
              <p:cNvSpPr/>
              <p:nvPr/>
            </p:nvSpPr>
            <p:spPr>
              <a:xfrm>
                <a:off x="-199080" y="1771920"/>
                <a:ext cx="180000" cy="360"/>
              </a:xfrm>
              <a:prstGeom prst="line">
                <a:avLst/>
              </a:prstGeom>
              <a:ln>
                <a:solidFill>
                  <a:srgbClr val="3f3f3f"/>
                </a:solidFill>
                <a:round/>
              </a:ln>
            </p:spPr>
            <p:style>
              <a:lnRef idx="1">
                <a:schemeClr val="accent1"/>
              </a:lnRef>
              <a:fillRef idx="0">
                <a:schemeClr val="accent1"/>
              </a:fillRef>
              <a:effectRef idx="0">
                <a:schemeClr val="accent1"/>
              </a:effectRef>
              <a:fontRef idx="minor"/>
            </p:style>
          </p:sp>
          <p:sp>
            <p:nvSpPr>
              <p:cNvPr id="145" name="Line 6"/>
              <p:cNvSpPr/>
              <p:nvPr/>
            </p:nvSpPr>
            <p:spPr>
              <a:xfrm>
                <a:off x="-199080" y="601560"/>
                <a:ext cx="180000" cy="360"/>
              </a:xfrm>
              <a:prstGeom prst="line">
                <a:avLst/>
              </a:prstGeom>
              <a:ln>
                <a:solidFill>
                  <a:srgbClr val="3f3f3f"/>
                </a:solidFill>
                <a:round/>
              </a:ln>
            </p:spPr>
            <p:style>
              <a:lnRef idx="1">
                <a:schemeClr val="accent1"/>
              </a:lnRef>
              <a:fillRef idx="0">
                <a:schemeClr val="accent1"/>
              </a:fillRef>
              <a:effectRef idx="0">
                <a:schemeClr val="accent1"/>
              </a:effectRef>
              <a:fontRef idx="minor"/>
            </p:style>
          </p:sp>
        </p:grpSp>
        <p:grpSp>
          <p:nvGrpSpPr>
            <p:cNvPr id="146" name="Group 7"/>
            <p:cNvGrpSpPr/>
            <p:nvPr/>
          </p:nvGrpSpPr>
          <p:grpSpPr>
            <a:xfrm>
              <a:off x="12210480" y="602280"/>
              <a:ext cx="180000" cy="5563800"/>
              <a:chOff x="12210480" y="602280"/>
              <a:chExt cx="180000" cy="5563800"/>
            </a:xfrm>
          </p:grpSpPr>
          <p:sp>
            <p:nvSpPr>
              <p:cNvPr id="147" name="Line 8"/>
              <p:cNvSpPr/>
              <p:nvPr/>
            </p:nvSpPr>
            <p:spPr>
              <a:xfrm>
                <a:off x="12210480" y="2133360"/>
                <a:ext cx="180000" cy="360"/>
              </a:xfrm>
              <a:prstGeom prst="line">
                <a:avLst/>
              </a:prstGeom>
              <a:ln>
                <a:solidFill>
                  <a:srgbClr val="3f3f3f"/>
                </a:solidFill>
                <a:round/>
              </a:ln>
            </p:spPr>
            <p:style>
              <a:lnRef idx="1">
                <a:schemeClr val="accent1"/>
              </a:lnRef>
              <a:fillRef idx="0">
                <a:schemeClr val="accent1"/>
              </a:fillRef>
              <a:effectRef idx="0">
                <a:schemeClr val="accent1"/>
              </a:effectRef>
              <a:fontRef idx="minor"/>
            </p:style>
          </p:sp>
          <p:sp>
            <p:nvSpPr>
              <p:cNvPr id="148" name="Line 9"/>
              <p:cNvSpPr/>
              <p:nvPr/>
            </p:nvSpPr>
            <p:spPr>
              <a:xfrm>
                <a:off x="12210480" y="6165720"/>
                <a:ext cx="180000" cy="360"/>
              </a:xfrm>
              <a:prstGeom prst="line">
                <a:avLst/>
              </a:prstGeom>
              <a:ln>
                <a:solidFill>
                  <a:srgbClr val="3f3f3f"/>
                </a:solidFill>
                <a:round/>
              </a:ln>
            </p:spPr>
            <p:style>
              <a:lnRef idx="1">
                <a:schemeClr val="accent1"/>
              </a:lnRef>
              <a:fillRef idx="0">
                <a:schemeClr val="accent1"/>
              </a:fillRef>
              <a:effectRef idx="0">
                <a:schemeClr val="accent1"/>
              </a:effectRef>
              <a:fontRef idx="minor"/>
            </p:style>
          </p:sp>
          <p:sp>
            <p:nvSpPr>
              <p:cNvPr id="149" name="Line 10"/>
              <p:cNvSpPr/>
              <p:nvPr/>
            </p:nvSpPr>
            <p:spPr>
              <a:xfrm>
                <a:off x="12210480" y="1772640"/>
                <a:ext cx="180000" cy="360"/>
              </a:xfrm>
              <a:prstGeom prst="line">
                <a:avLst/>
              </a:prstGeom>
              <a:ln>
                <a:solidFill>
                  <a:srgbClr val="3f3f3f"/>
                </a:solidFill>
                <a:round/>
              </a:ln>
            </p:spPr>
            <p:style>
              <a:lnRef idx="1">
                <a:schemeClr val="accent1"/>
              </a:lnRef>
              <a:fillRef idx="0">
                <a:schemeClr val="accent1"/>
              </a:fillRef>
              <a:effectRef idx="0">
                <a:schemeClr val="accent1"/>
              </a:effectRef>
              <a:fontRef idx="minor"/>
            </p:style>
          </p:sp>
          <p:sp>
            <p:nvSpPr>
              <p:cNvPr id="150" name="Line 11"/>
              <p:cNvSpPr/>
              <p:nvPr/>
            </p:nvSpPr>
            <p:spPr>
              <a:xfrm>
                <a:off x="12210480" y="602280"/>
                <a:ext cx="180000" cy="360"/>
              </a:xfrm>
              <a:prstGeom prst="line">
                <a:avLst/>
              </a:prstGeom>
              <a:ln>
                <a:solidFill>
                  <a:srgbClr val="3f3f3f"/>
                </a:solidFill>
                <a:round/>
              </a:ln>
            </p:spPr>
            <p:style>
              <a:lnRef idx="1">
                <a:schemeClr val="accent1"/>
              </a:lnRef>
              <a:fillRef idx="0">
                <a:schemeClr val="accent1"/>
              </a:fillRef>
              <a:effectRef idx="0">
                <a:schemeClr val="accent1"/>
              </a:effectRef>
              <a:fontRef idx="minor"/>
            </p:style>
          </p:sp>
        </p:grpSp>
        <p:grpSp>
          <p:nvGrpSpPr>
            <p:cNvPr id="151" name="Group 12"/>
            <p:cNvGrpSpPr/>
            <p:nvPr/>
          </p:nvGrpSpPr>
          <p:grpSpPr>
            <a:xfrm>
              <a:off x="479160" y="6887160"/>
              <a:ext cx="11231640" cy="180000"/>
              <a:chOff x="479160" y="6887160"/>
              <a:chExt cx="11231640" cy="180000"/>
            </a:xfrm>
          </p:grpSpPr>
          <p:sp>
            <p:nvSpPr>
              <p:cNvPr id="152" name="Line 13"/>
              <p:cNvSpPr/>
              <p:nvPr/>
            </p:nvSpPr>
            <p:spPr>
              <a:xfrm flipV="1">
                <a:off x="479160" y="6887160"/>
                <a:ext cx="360" cy="180000"/>
              </a:xfrm>
              <a:prstGeom prst="line">
                <a:avLst/>
              </a:prstGeom>
              <a:ln>
                <a:solidFill>
                  <a:srgbClr val="3f3f3f"/>
                </a:solidFill>
                <a:round/>
              </a:ln>
            </p:spPr>
            <p:style>
              <a:lnRef idx="1">
                <a:schemeClr val="accent1"/>
              </a:lnRef>
              <a:fillRef idx="0">
                <a:schemeClr val="accent1"/>
              </a:fillRef>
              <a:effectRef idx="0">
                <a:schemeClr val="accent1"/>
              </a:effectRef>
              <a:fontRef idx="minor"/>
            </p:style>
          </p:sp>
          <p:sp>
            <p:nvSpPr>
              <p:cNvPr id="153" name="Line 14"/>
              <p:cNvSpPr/>
              <p:nvPr/>
            </p:nvSpPr>
            <p:spPr>
              <a:xfrm flipV="1">
                <a:off x="11710440" y="6887160"/>
                <a:ext cx="360" cy="180000"/>
              </a:xfrm>
              <a:prstGeom prst="line">
                <a:avLst/>
              </a:prstGeom>
              <a:ln>
                <a:solidFill>
                  <a:srgbClr val="3f3f3f"/>
                </a:solidFill>
                <a:round/>
              </a:ln>
            </p:spPr>
            <p:style>
              <a:lnRef idx="1">
                <a:schemeClr val="accent1"/>
              </a:lnRef>
              <a:fillRef idx="0">
                <a:schemeClr val="accent1"/>
              </a:fillRef>
              <a:effectRef idx="0">
                <a:schemeClr val="accent1"/>
              </a:effectRef>
              <a:fontRef idx="minor"/>
            </p:style>
          </p:sp>
          <p:sp>
            <p:nvSpPr>
              <p:cNvPr id="154" name="Line 15"/>
              <p:cNvSpPr/>
              <p:nvPr/>
            </p:nvSpPr>
            <p:spPr>
              <a:xfrm flipV="1">
                <a:off x="6094800" y="6887160"/>
                <a:ext cx="360" cy="180000"/>
              </a:xfrm>
              <a:prstGeom prst="line">
                <a:avLst/>
              </a:prstGeom>
              <a:ln>
                <a:solidFill>
                  <a:srgbClr val="3f3f3f"/>
                </a:solidFill>
                <a:round/>
              </a:ln>
            </p:spPr>
            <p:style>
              <a:lnRef idx="1">
                <a:schemeClr val="accent1"/>
              </a:lnRef>
              <a:fillRef idx="0">
                <a:schemeClr val="accent1"/>
              </a:fillRef>
              <a:effectRef idx="0">
                <a:schemeClr val="accent1"/>
              </a:effectRef>
              <a:fontRef idx="minor"/>
            </p:style>
          </p:sp>
          <p:sp>
            <p:nvSpPr>
              <p:cNvPr id="155" name="Line 16"/>
              <p:cNvSpPr/>
              <p:nvPr/>
            </p:nvSpPr>
            <p:spPr>
              <a:xfrm flipV="1">
                <a:off x="5915160" y="6887160"/>
                <a:ext cx="360" cy="180000"/>
              </a:xfrm>
              <a:prstGeom prst="line">
                <a:avLst/>
              </a:prstGeom>
              <a:ln>
                <a:solidFill>
                  <a:srgbClr val="3f3f3f"/>
                </a:solidFill>
                <a:round/>
              </a:ln>
            </p:spPr>
            <p:style>
              <a:lnRef idx="1">
                <a:schemeClr val="accent1"/>
              </a:lnRef>
              <a:fillRef idx="0">
                <a:schemeClr val="accent1"/>
              </a:fillRef>
              <a:effectRef idx="0">
                <a:schemeClr val="accent1"/>
              </a:effectRef>
              <a:fontRef idx="minor"/>
            </p:style>
          </p:sp>
          <p:sp>
            <p:nvSpPr>
              <p:cNvPr id="156" name="Line 17"/>
              <p:cNvSpPr/>
              <p:nvPr/>
            </p:nvSpPr>
            <p:spPr>
              <a:xfrm flipV="1">
                <a:off x="6267240" y="6887160"/>
                <a:ext cx="360" cy="180000"/>
              </a:xfrm>
              <a:prstGeom prst="line">
                <a:avLst/>
              </a:prstGeom>
              <a:ln>
                <a:solidFill>
                  <a:srgbClr val="3f3f3f"/>
                </a:solidFill>
                <a:round/>
              </a:ln>
            </p:spPr>
            <p:style>
              <a:lnRef idx="1">
                <a:schemeClr val="accent1"/>
              </a:lnRef>
              <a:fillRef idx="0">
                <a:schemeClr val="accent1"/>
              </a:fillRef>
              <a:effectRef idx="0">
                <a:schemeClr val="accent1"/>
              </a:effectRef>
              <a:fontRef idx="minor"/>
            </p:style>
          </p:sp>
        </p:grpSp>
        <p:grpSp>
          <p:nvGrpSpPr>
            <p:cNvPr id="157" name="Group 18"/>
            <p:cNvGrpSpPr/>
            <p:nvPr/>
          </p:nvGrpSpPr>
          <p:grpSpPr>
            <a:xfrm>
              <a:off x="479160" y="-209160"/>
              <a:ext cx="11231640" cy="180000"/>
              <a:chOff x="479160" y="-209160"/>
              <a:chExt cx="11231640" cy="180000"/>
            </a:xfrm>
          </p:grpSpPr>
          <p:sp>
            <p:nvSpPr>
              <p:cNvPr id="158" name="Line 19"/>
              <p:cNvSpPr/>
              <p:nvPr/>
            </p:nvSpPr>
            <p:spPr>
              <a:xfrm flipV="1">
                <a:off x="479160" y="-209160"/>
                <a:ext cx="360" cy="180000"/>
              </a:xfrm>
              <a:prstGeom prst="line">
                <a:avLst/>
              </a:prstGeom>
              <a:ln>
                <a:solidFill>
                  <a:srgbClr val="3f3f3f"/>
                </a:solidFill>
                <a:round/>
              </a:ln>
            </p:spPr>
            <p:style>
              <a:lnRef idx="1">
                <a:schemeClr val="accent1"/>
              </a:lnRef>
              <a:fillRef idx="0">
                <a:schemeClr val="accent1"/>
              </a:fillRef>
              <a:effectRef idx="0">
                <a:schemeClr val="accent1"/>
              </a:effectRef>
              <a:fontRef idx="minor"/>
            </p:style>
          </p:sp>
          <p:sp>
            <p:nvSpPr>
              <p:cNvPr id="159" name="Line 20"/>
              <p:cNvSpPr/>
              <p:nvPr/>
            </p:nvSpPr>
            <p:spPr>
              <a:xfrm flipV="1">
                <a:off x="6094800" y="-209160"/>
                <a:ext cx="360" cy="180000"/>
              </a:xfrm>
              <a:prstGeom prst="line">
                <a:avLst/>
              </a:prstGeom>
              <a:ln>
                <a:solidFill>
                  <a:srgbClr val="3f3f3f"/>
                </a:solidFill>
                <a:round/>
              </a:ln>
            </p:spPr>
            <p:style>
              <a:lnRef idx="1">
                <a:schemeClr val="accent1"/>
              </a:lnRef>
              <a:fillRef idx="0">
                <a:schemeClr val="accent1"/>
              </a:fillRef>
              <a:effectRef idx="0">
                <a:schemeClr val="accent1"/>
              </a:effectRef>
              <a:fontRef idx="minor"/>
            </p:style>
          </p:sp>
          <p:sp>
            <p:nvSpPr>
              <p:cNvPr id="160" name="Line 21"/>
              <p:cNvSpPr/>
              <p:nvPr/>
            </p:nvSpPr>
            <p:spPr>
              <a:xfrm flipV="1">
                <a:off x="11710440" y="-209160"/>
                <a:ext cx="360" cy="180000"/>
              </a:xfrm>
              <a:prstGeom prst="line">
                <a:avLst/>
              </a:prstGeom>
              <a:ln>
                <a:solidFill>
                  <a:srgbClr val="3f3f3f"/>
                </a:solidFill>
                <a:round/>
              </a:ln>
            </p:spPr>
            <p:style>
              <a:lnRef idx="1">
                <a:schemeClr val="accent1"/>
              </a:lnRef>
              <a:fillRef idx="0">
                <a:schemeClr val="accent1"/>
              </a:fillRef>
              <a:effectRef idx="0">
                <a:schemeClr val="accent1"/>
              </a:effectRef>
              <a:fontRef idx="minor"/>
            </p:style>
          </p:sp>
          <p:sp>
            <p:nvSpPr>
              <p:cNvPr id="161" name="Line 22"/>
              <p:cNvSpPr/>
              <p:nvPr/>
            </p:nvSpPr>
            <p:spPr>
              <a:xfrm flipV="1">
                <a:off x="5915160" y="-209160"/>
                <a:ext cx="360" cy="180000"/>
              </a:xfrm>
              <a:prstGeom prst="line">
                <a:avLst/>
              </a:prstGeom>
              <a:ln>
                <a:solidFill>
                  <a:srgbClr val="3f3f3f"/>
                </a:solidFill>
                <a:round/>
              </a:ln>
            </p:spPr>
            <p:style>
              <a:lnRef idx="1">
                <a:schemeClr val="accent1"/>
              </a:lnRef>
              <a:fillRef idx="0">
                <a:schemeClr val="accent1"/>
              </a:fillRef>
              <a:effectRef idx="0">
                <a:schemeClr val="accent1"/>
              </a:effectRef>
              <a:fontRef idx="minor"/>
            </p:style>
          </p:sp>
          <p:sp>
            <p:nvSpPr>
              <p:cNvPr id="162" name="Line 23"/>
              <p:cNvSpPr/>
              <p:nvPr/>
            </p:nvSpPr>
            <p:spPr>
              <a:xfrm flipV="1">
                <a:off x="6267240" y="-209160"/>
                <a:ext cx="360" cy="180000"/>
              </a:xfrm>
              <a:prstGeom prst="line">
                <a:avLst/>
              </a:prstGeom>
              <a:ln>
                <a:solidFill>
                  <a:srgbClr val="3f3f3f"/>
                </a:solidFill>
                <a:round/>
              </a:ln>
            </p:spPr>
            <p:style>
              <a:lnRef idx="1">
                <a:schemeClr val="accent1"/>
              </a:lnRef>
              <a:fillRef idx="0">
                <a:schemeClr val="accent1"/>
              </a:fillRef>
              <a:effectRef idx="0">
                <a:schemeClr val="accent1"/>
              </a:effectRef>
              <a:fontRef idx="minor"/>
            </p:style>
          </p:sp>
        </p:grpSp>
      </p:grpSp>
      <p:sp>
        <p:nvSpPr>
          <p:cNvPr id="163" name="CustomShape 24"/>
          <p:cNvSpPr/>
          <p:nvPr/>
        </p:nvSpPr>
        <p:spPr>
          <a:xfrm>
            <a:off x="0" y="0"/>
            <a:ext cx="12188880" cy="601560"/>
          </a:xfrm>
          <a:prstGeom prst="rect">
            <a:avLst/>
          </a:prstGeom>
          <a:solidFill>
            <a:srgbClr val="3f3f3f"/>
          </a:solidFill>
          <a:ln w="9360">
            <a:noFill/>
          </a:ln>
        </p:spPr>
        <p:style>
          <a:lnRef idx="2">
            <a:schemeClr val="accent1">
              <a:shade val="50000"/>
            </a:schemeClr>
          </a:lnRef>
          <a:fillRef idx="1">
            <a:schemeClr val="accent1"/>
          </a:fillRef>
          <a:effectRef idx="0">
            <a:schemeClr val="accent1"/>
          </a:effectRef>
          <a:fontRef idx="minor"/>
        </p:style>
      </p:sp>
      <p:pic>
        <p:nvPicPr>
          <p:cNvPr id="164" name="Picture 10" descr=""/>
          <p:cNvPicPr/>
          <p:nvPr/>
        </p:nvPicPr>
        <p:blipFill>
          <a:blip r:embed="rId4"/>
          <a:stretch/>
        </p:blipFill>
        <p:spPr>
          <a:xfrm>
            <a:off x="10474200" y="166320"/>
            <a:ext cx="1234800" cy="272880"/>
          </a:xfrm>
          <a:prstGeom prst="rect">
            <a:avLst/>
          </a:prstGeom>
          <a:ln>
            <a:noFill/>
          </a:ln>
        </p:spPr>
      </p:pic>
      <p:sp>
        <p:nvSpPr>
          <p:cNvPr id="165" name="CustomShape 25"/>
          <p:cNvSpPr/>
          <p:nvPr/>
        </p:nvSpPr>
        <p:spPr>
          <a:xfrm>
            <a:off x="11351160" y="6475680"/>
            <a:ext cx="358560" cy="214560"/>
          </a:xfrm>
          <a:prstGeom prst="rect">
            <a:avLst/>
          </a:prstGeom>
          <a:noFill/>
          <a:ln>
            <a:noFill/>
          </a:ln>
        </p:spPr>
        <p:style>
          <a:lnRef idx="0"/>
          <a:fillRef idx="0"/>
          <a:effectRef idx="0"/>
          <a:fontRef idx="minor"/>
        </p:style>
        <p:txBody>
          <a:bodyPr wrap="none" lIns="0" rIns="0" tIns="0" bIns="0" anchor="ctr"/>
          <a:p>
            <a:pPr algn="r">
              <a:lnSpc>
                <a:spcPct val="100000"/>
              </a:lnSpc>
            </a:pPr>
            <a:fld id="{8BEAEB48-98DC-42AC-B9EB-FCA9E8F616B0}" type="slidenum">
              <a:rPr b="0" lang="en-US" sz="950" spc="-1" strike="noStrike">
                <a:solidFill>
                  <a:srgbClr val="3f3f3f"/>
                </a:solidFill>
                <a:latin typeface="Calibri"/>
                <a:ea typeface="DejaVu Sans"/>
              </a:rPr>
              <a:t>1</a:t>
            </a:fld>
            <a:endParaRPr b="0" lang="en-US" sz="950" spc="-1" strike="noStrike">
              <a:latin typeface="Times New Roman"/>
            </a:endParaRPr>
          </a:p>
        </p:txBody>
      </p:sp>
      <p:sp>
        <p:nvSpPr>
          <p:cNvPr id="166" name="CustomShape 26"/>
          <p:cNvSpPr/>
          <p:nvPr/>
        </p:nvSpPr>
        <p:spPr>
          <a:xfrm>
            <a:off x="479520" y="6475680"/>
            <a:ext cx="2914200" cy="214560"/>
          </a:xfrm>
          <a:prstGeom prst="rect">
            <a:avLst/>
          </a:prstGeom>
          <a:noFill/>
          <a:ln>
            <a:noFill/>
          </a:ln>
        </p:spPr>
        <p:style>
          <a:lnRef idx="0"/>
          <a:fillRef idx="0"/>
          <a:effectRef idx="0"/>
          <a:fontRef idx="minor"/>
        </p:style>
        <p:txBody>
          <a:bodyPr lIns="0" rIns="0" tIns="45000" bIns="45000"/>
          <a:p>
            <a:pPr>
              <a:lnSpc>
                <a:spcPct val="100000"/>
              </a:lnSpc>
            </a:pPr>
            <a:r>
              <a:rPr b="0" lang="en-US" sz="900" spc="-1" strike="noStrike">
                <a:solidFill>
                  <a:srgbClr val="3f3f3f"/>
                </a:solidFill>
                <a:latin typeface="Calibri"/>
                <a:ea typeface="DejaVu Sans"/>
              </a:rPr>
              <a:t>© Elektrobit (EB) 2020 | Confidential information</a:t>
            </a:r>
            <a:endParaRPr b="0" lang="en-US" sz="900" spc="-1" strike="noStrike">
              <a:latin typeface="Times New Roman"/>
            </a:endParaRPr>
          </a:p>
        </p:txBody>
      </p:sp>
      <p:pic>
        <p:nvPicPr>
          <p:cNvPr id="167" name="green car wire frame" descr=""/>
          <p:cNvPicPr/>
          <p:nvPr/>
        </p:nvPicPr>
        <p:blipFill>
          <a:blip r:embed="rId5">
            <a:extLst>
              <a:ext uri="{BEBA8EAE-BF5A-486C-A8C5-ECC9F3942E4B}">
                <a14:imgProps xmlns:a14="http://schemas.microsoft.com/office/drawing/2010/main">
                  <a14:imgLayer r:embed="rId6">
                    <a14:imgEffect>
                      <a14:brightnessContrast contrast="20000"/>
                    </a14:imgEffect>
                  </a14:imgLayer>
                </a14:imgProps>
              </a:ext>
            </a:extLst>
          </a:blip>
          <a:srcRect l="24" t="11116" r="0" b="2372"/>
          <a:stretch/>
        </p:blipFill>
        <p:spPr>
          <a:xfrm>
            <a:off x="3902040" y="603000"/>
            <a:ext cx="8286840" cy="6228000"/>
          </a:xfrm>
          <a:prstGeom prst="rect">
            <a:avLst/>
          </a:prstGeom>
          <a:ln>
            <a:noFill/>
          </a:ln>
        </p:spPr>
      </p:pic>
      <p:sp>
        <p:nvSpPr>
          <p:cNvPr id="168" name="CustomShape 27"/>
          <p:cNvSpPr/>
          <p:nvPr/>
        </p:nvSpPr>
        <p:spPr>
          <a:xfrm>
            <a:off x="11351160" y="6475680"/>
            <a:ext cx="358560" cy="214560"/>
          </a:xfrm>
          <a:prstGeom prst="rect">
            <a:avLst/>
          </a:prstGeom>
          <a:noFill/>
          <a:ln>
            <a:noFill/>
          </a:ln>
        </p:spPr>
        <p:style>
          <a:lnRef idx="0"/>
          <a:fillRef idx="0"/>
          <a:effectRef idx="0"/>
          <a:fontRef idx="minor"/>
        </p:style>
        <p:txBody>
          <a:bodyPr wrap="none" lIns="0" rIns="0" tIns="0" bIns="0" anchor="ctr"/>
          <a:p>
            <a:pPr algn="r">
              <a:lnSpc>
                <a:spcPct val="100000"/>
              </a:lnSpc>
            </a:pPr>
            <a:fld id="{A9491054-259A-40B2-869B-C5FE2CD2C40D}" type="slidenum">
              <a:rPr b="0" lang="en-US" sz="950" spc="-1" strike="noStrike">
                <a:solidFill>
                  <a:srgbClr val="3f3f3f"/>
                </a:solidFill>
                <a:latin typeface="Calibri"/>
                <a:ea typeface="DejaVu Sans"/>
              </a:rPr>
              <a:t>1</a:t>
            </a:fld>
            <a:endParaRPr b="0" lang="en-US" sz="950" spc="-1" strike="noStrike">
              <a:latin typeface="Times New Roman"/>
            </a:endParaRPr>
          </a:p>
        </p:txBody>
      </p:sp>
      <p:pic>
        <p:nvPicPr>
          <p:cNvPr id="169" name="" descr=""/>
          <p:cNvPicPr/>
          <p:nvPr/>
        </p:nvPicPr>
        <p:blipFill>
          <a:blip r:embed="rId7"/>
          <a:stretch/>
        </p:blipFill>
        <p:spPr>
          <a:xfrm>
            <a:off x="360" y="0"/>
            <a:ext cx="360" cy="360"/>
          </a:xfrm>
          <a:prstGeom prst="rect">
            <a:avLst/>
          </a:prstGeom>
          <a:ln>
            <a:noFill/>
          </a:ln>
        </p:spPr>
      </p:pic>
      <p:pic>
        <p:nvPicPr>
          <p:cNvPr id="170" name="" descr=""/>
          <p:cNvPicPr/>
          <p:nvPr/>
        </p:nvPicPr>
        <p:blipFill>
          <a:blip r:embed="rId8"/>
          <a:stretch/>
        </p:blipFill>
        <p:spPr>
          <a:xfrm>
            <a:off x="360" y="0"/>
            <a:ext cx="360" cy="360"/>
          </a:xfrm>
          <a:prstGeom prst="rect">
            <a:avLst/>
          </a:prstGeom>
          <a:ln>
            <a:noFill/>
          </a:ln>
        </p:spPr>
      </p:pic>
      <p:sp>
        <p:nvSpPr>
          <p:cNvPr id="171" name="PlaceHolder 28"/>
          <p:cNvSpPr>
            <a:spLocks noGrp="1"/>
          </p:cNvSpPr>
          <p:nvPr>
            <p:ph type="title"/>
          </p:nvPr>
        </p:nvSpPr>
        <p:spPr>
          <a:xfrm>
            <a:off x="609480" y="273600"/>
            <a:ext cx="109706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72" name="PlaceHolder 29"/>
          <p:cNvSpPr>
            <a:spLocks noGrp="1"/>
          </p:cNvSpPr>
          <p:nvPr>
            <p:ph type="body"/>
          </p:nvPr>
        </p:nvSpPr>
        <p:spPr>
          <a:xfrm>
            <a:off x="609480" y="1604520"/>
            <a:ext cx="109706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09" name="" descr=""/>
          <p:cNvPicPr/>
          <p:nvPr/>
        </p:nvPicPr>
        <p:blipFill>
          <a:blip r:embed="rId2"/>
          <a:stretch/>
        </p:blipFill>
        <p:spPr>
          <a:xfrm>
            <a:off x="360" y="0"/>
            <a:ext cx="360" cy="360"/>
          </a:xfrm>
          <a:prstGeom prst="rect">
            <a:avLst/>
          </a:prstGeom>
          <a:ln>
            <a:noFill/>
          </a:ln>
        </p:spPr>
      </p:pic>
      <p:grpSp>
        <p:nvGrpSpPr>
          <p:cNvPr id="210" name="Group 1"/>
          <p:cNvGrpSpPr/>
          <p:nvPr/>
        </p:nvGrpSpPr>
        <p:grpSpPr>
          <a:xfrm>
            <a:off x="-199080" y="-209160"/>
            <a:ext cx="12589560" cy="7276320"/>
            <a:chOff x="-199080" y="-209160"/>
            <a:chExt cx="12589560" cy="7276320"/>
          </a:xfrm>
        </p:grpSpPr>
        <p:grpSp>
          <p:nvGrpSpPr>
            <p:cNvPr id="211" name="Group 2"/>
            <p:cNvGrpSpPr/>
            <p:nvPr/>
          </p:nvGrpSpPr>
          <p:grpSpPr>
            <a:xfrm>
              <a:off x="-199080" y="601560"/>
              <a:ext cx="180000" cy="5563440"/>
              <a:chOff x="-199080" y="601560"/>
              <a:chExt cx="180000" cy="5563440"/>
            </a:xfrm>
          </p:grpSpPr>
          <p:sp>
            <p:nvSpPr>
              <p:cNvPr id="212" name="Line 3"/>
              <p:cNvSpPr/>
              <p:nvPr/>
            </p:nvSpPr>
            <p:spPr>
              <a:xfrm>
                <a:off x="-199080" y="2132280"/>
                <a:ext cx="180000" cy="360"/>
              </a:xfrm>
              <a:prstGeom prst="line">
                <a:avLst/>
              </a:prstGeom>
              <a:ln>
                <a:solidFill>
                  <a:srgbClr val="3f3f3f"/>
                </a:solidFill>
                <a:round/>
              </a:ln>
            </p:spPr>
            <p:style>
              <a:lnRef idx="1">
                <a:schemeClr val="accent1"/>
              </a:lnRef>
              <a:fillRef idx="0">
                <a:schemeClr val="accent1"/>
              </a:fillRef>
              <a:effectRef idx="0">
                <a:schemeClr val="accent1"/>
              </a:effectRef>
              <a:fontRef idx="minor"/>
            </p:style>
          </p:sp>
          <p:sp>
            <p:nvSpPr>
              <p:cNvPr id="213" name="Line 4"/>
              <p:cNvSpPr/>
              <p:nvPr/>
            </p:nvSpPr>
            <p:spPr>
              <a:xfrm>
                <a:off x="-199080" y="6164640"/>
                <a:ext cx="180000" cy="360"/>
              </a:xfrm>
              <a:prstGeom prst="line">
                <a:avLst/>
              </a:prstGeom>
              <a:ln>
                <a:solidFill>
                  <a:srgbClr val="3f3f3f"/>
                </a:solidFill>
                <a:round/>
              </a:ln>
            </p:spPr>
            <p:style>
              <a:lnRef idx="1">
                <a:schemeClr val="accent1"/>
              </a:lnRef>
              <a:fillRef idx="0">
                <a:schemeClr val="accent1"/>
              </a:fillRef>
              <a:effectRef idx="0">
                <a:schemeClr val="accent1"/>
              </a:effectRef>
              <a:fontRef idx="minor"/>
            </p:style>
          </p:sp>
          <p:sp>
            <p:nvSpPr>
              <p:cNvPr id="214" name="Line 5"/>
              <p:cNvSpPr/>
              <p:nvPr/>
            </p:nvSpPr>
            <p:spPr>
              <a:xfrm>
                <a:off x="-199080" y="1771920"/>
                <a:ext cx="180000" cy="360"/>
              </a:xfrm>
              <a:prstGeom prst="line">
                <a:avLst/>
              </a:prstGeom>
              <a:ln>
                <a:solidFill>
                  <a:srgbClr val="3f3f3f"/>
                </a:solidFill>
                <a:round/>
              </a:ln>
            </p:spPr>
            <p:style>
              <a:lnRef idx="1">
                <a:schemeClr val="accent1"/>
              </a:lnRef>
              <a:fillRef idx="0">
                <a:schemeClr val="accent1"/>
              </a:fillRef>
              <a:effectRef idx="0">
                <a:schemeClr val="accent1"/>
              </a:effectRef>
              <a:fontRef idx="minor"/>
            </p:style>
          </p:sp>
          <p:sp>
            <p:nvSpPr>
              <p:cNvPr id="215" name="Line 6"/>
              <p:cNvSpPr/>
              <p:nvPr/>
            </p:nvSpPr>
            <p:spPr>
              <a:xfrm>
                <a:off x="-199080" y="601560"/>
                <a:ext cx="180000" cy="360"/>
              </a:xfrm>
              <a:prstGeom prst="line">
                <a:avLst/>
              </a:prstGeom>
              <a:ln>
                <a:solidFill>
                  <a:srgbClr val="3f3f3f"/>
                </a:solidFill>
                <a:round/>
              </a:ln>
            </p:spPr>
            <p:style>
              <a:lnRef idx="1">
                <a:schemeClr val="accent1"/>
              </a:lnRef>
              <a:fillRef idx="0">
                <a:schemeClr val="accent1"/>
              </a:fillRef>
              <a:effectRef idx="0">
                <a:schemeClr val="accent1"/>
              </a:effectRef>
              <a:fontRef idx="minor"/>
            </p:style>
          </p:sp>
        </p:grpSp>
        <p:grpSp>
          <p:nvGrpSpPr>
            <p:cNvPr id="216" name="Group 7"/>
            <p:cNvGrpSpPr/>
            <p:nvPr/>
          </p:nvGrpSpPr>
          <p:grpSpPr>
            <a:xfrm>
              <a:off x="12210480" y="602280"/>
              <a:ext cx="180000" cy="5563800"/>
              <a:chOff x="12210480" y="602280"/>
              <a:chExt cx="180000" cy="5563800"/>
            </a:xfrm>
          </p:grpSpPr>
          <p:sp>
            <p:nvSpPr>
              <p:cNvPr id="217" name="Line 8"/>
              <p:cNvSpPr/>
              <p:nvPr/>
            </p:nvSpPr>
            <p:spPr>
              <a:xfrm>
                <a:off x="12210480" y="2133360"/>
                <a:ext cx="180000" cy="360"/>
              </a:xfrm>
              <a:prstGeom prst="line">
                <a:avLst/>
              </a:prstGeom>
              <a:ln>
                <a:solidFill>
                  <a:srgbClr val="3f3f3f"/>
                </a:solidFill>
                <a:round/>
              </a:ln>
            </p:spPr>
            <p:style>
              <a:lnRef idx="1">
                <a:schemeClr val="accent1"/>
              </a:lnRef>
              <a:fillRef idx="0">
                <a:schemeClr val="accent1"/>
              </a:fillRef>
              <a:effectRef idx="0">
                <a:schemeClr val="accent1"/>
              </a:effectRef>
              <a:fontRef idx="minor"/>
            </p:style>
          </p:sp>
          <p:sp>
            <p:nvSpPr>
              <p:cNvPr id="218" name="Line 9"/>
              <p:cNvSpPr/>
              <p:nvPr/>
            </p:nvSpPr>
            <p:spPr>
              <a:xfrm>
                <a:off x="12210480" y="6165720"/>
                <a:ext cx="180000" cy="360"/>
              </a:xfrm>
              <a:prstGeom prst="line">
                <a:avLst/>
              </a:prstGeom>
              <a:ln>
                <a:solidFill>
                  <a:srgbClr val="3f3f3f"/>
                </a:solidFill>
                <a:round/>
              </a:ln>
            </p:spPr>
            <p:style>
              <a:lnRef idx="1">
                <a:schemeClr val="accent1"/>
              </a:lnRef>
              <a:fillRef idx="0">
                <a:schemeClr val="accent1"/>
              </a:fillRef>
              <a:effectRef idx="0">
                <a:schemeClr val="accent1"/>
              </a:effectRef>
              <a:fontRef idx="minor"/>
            </p:style>
          </p:sp>
          <p:sp>
            <p:nvSpPr>
              <p:cNvPr id="219" name="Line 10"/>
              <p:cNvSpPr/>
              <p:nvPr/>
            </p:nvSpPr>
            <p:spPr>
              <a:xfrm>
                <a:off x="12210480" y="1772640"/>
                <a:ext cx="180000" cy="360"/>
              </a:xfrm>
              <a:prstGeom prst="line">
                <a:avLst/>
              </a:prstGeom>
              <a:ln>
                <a:solidFill>
                  <a:srgbClr val="3f3f3f"/>
                </a:solidFill>
                <a:round/>
              </a:ln>
            </p:spPr>
            <p:style>
              <a:lnRef idx="1">
                <a:schemeClr val="accent1"/>
              </a:lnRef>
              <a:fillRef idx="0">
                <a:schemeClr val="accent1"/>
              </a:fillRef>
              <a:effectRef idx="0">
                <a:schemeClr val="accent1"/>
              </a:effectRef>
              <a:fontRef idx="minor"/>
            </p:style>
          </p:sp>
          <p:sp>
            <p:nvSpPr>
              <p:cNvPr id="220" name="Line 11"/>
              <p:cNvSpPr/>
              <p:nvPr/>
            </p:nvSpPr>
            <p:spPr>
              <a:xfrm>
                <a:off x="12210480" y="602280"/>
                <a:ext cx="180000" cy="360"/>
              </a:xfrm>
              <a:prstGeom prst="line">
                <a:avLst/>
              </a:prstGeom>
              <a:ln>
                <a:solidFill>
                  <a:srgbClr val="3f3f3f"/>
                </a:solidFill>
                <a:round/>
              </a:ln>
            </p:spPr>
            <p:style>
              <a:lnRef idx="1">
                <a:schemeClr val="accent1"/>
              </a:lnRef>
              <a:fillRef idx="0">
                <a:schemeClr val="accent1"/>
              </a:fillRef>
              <a:effectRef idx="0">
                <a:schemeClr val="accent1"/>
              </a:effectRef>
              <a:fontRef idx="minor"/>
            </p:style>
          </p:sp>
        </p:grpSp>
        <p:grpSp>
          <p:nvGrpSpPr>
            <p:cNvPr id="221" name="Group 12"/>
            <p:cNvGrpSpPr/>
            <p:nvPr/>
          </p:nvGrpSpPr>
          <p:grpSpPr>
            <a:xfrm>
              <a:off x="479160" y="6887160"/>
              <a:ext cx="11231640" cy="180000"/>
              <a:chOff x="479160" y="6887160"/>
              <a:chExt cx="11231640" cy="180000"/>
            </a:xfrm>
          </p:grpSpPr>
          <p:sp>
            <p:nvSpPr>
              <p:cNvPr id="222" name="Line 13"/>
              <p:cNvSpPr/>
              <p:nvPr/>
            </p:nvSpPr>
            <p:spPr>
              <a:xfrm flipV="1">
                <a:off x="479160" y="6887160"/>
                <a:ext cx="360" cy="180000"/>
              </a:xfrm>
              <a:prstGeom prst="line">
                <a:avLst/>
              </a:prstGeom>
              <a:ln>
                <a:solidFill>
                  <a:srgbClr val="3f3f3f"/>
                </a:solidFill>
                <a:round/>
              </a:ln>
            </p:spPr>
            <p:style>
              <a:lnRef idx="1">
                <a:schemeClr val="accent1"/>
              </a:lnRef>
              <a:fillRef idx="0">
                <a:schemeClr val="accent1"/>
              </a:fillRef>
              <a:effectRef idx="0">
                <a:schemeClr val="accent1"/>
              </a:effectRef>
              <a:fontRef idx="minor"/>
            </p:style>
          </p:sp>
          <p:sp>
            <p:nvSpPr>
              <p:cNvPr id="223" name="Line 14"/>
              <p:cNvSpPr/>
              <p:nvPr/>
            </p:nvSpPr>
            <p:spPr>
              <a:xfrm flipV="1">
                <a:off x="11710440" y="6887160"/>
                <a:ext cx="360" cy="180000"/>
              </a:xfrm>
              <a:prstGeom prst="line">
                <a:avLst/>
              </a:prstGeom>
              <a:ln>
                <a:solidFill>
                  <a:srgbClr val="3f3f3f"/>
                </a:solidFill>
                <a:round/>
              </a:ln>
            </p:spPr>
            <p:style>
              <a:lnRef idx="1">
                <a:schemeClr val="accent1"/>
              </a:lnRef>
              <a:fillRef idx="0">
                <a:schemeClr val="accent1"/>
              </a:fillRef>
              <a:effectRef idx="0">
                <a:schemeClr val="accent1"/>
              </a:effectRef>
              <a:fontRef idx="minor"/>
            </p:style>
          </p:sp>
          <p:sp>
            <p:nvSpPr>
              <p:cNvPr id="224" name="Line 15"/>
              <p:cNvSpPr/>
              <p:nvPr/>
            </p:nvSpPr>
            <p:spPr>
              <a:xfrm flipV="1">
                <a:off x="6094800" y="6887160"/>
                <a:ext cx="360" cy="180000"/>
              </a:xfrm>
              <a:prstGeom prst="line">
                <a:avLst/>
              </a:prstGeom>
              <a:ln>
                <a:solidFill>
                  <a:srgbClr val="3f3f3f"/>
                </a:solidFill>
                <a:round/>
              </a:ln>
            </p:spPr>
            <p:style>
              <a:lnRef idx="1">
                <a:schemeClr val="accent1"/>
              </a:lnRef>
              <a:fillRef idx="0">
                <a:schemeClr val="accent1"/>
              </a:fillRef>
              <a:effectRef idx="0">
                <a:schemeClr val="accent1"/>
              </a:effectRef>
              <a:fontRef idx="minor"/>
            </p:style>
          </p:sp>
          <p:sp>
            <p:nvSpPr>
              <p:cNvPr id="225" name="Line 16"/>
              <p:cNvSpPr/>
              <p:nvPr/>
            </p:nvSpPr>
            <p:spPr>
              <a:xfrm flipV="1">
                <a:off x="5915160" y="6887160"/>
                <a:ext cx="360" cy="180000"/>
              </a:xfrm>
              <a:prstGeom prst="line">
                <a:avLst/>
              </a:prstGeom>
              <a:ln>
                <a:solidFill>
                  <a:srgbClr val="3f3f3f"/>
                </a:solidFill>
                <a:round/>
              </a:ln>
            </p:spPr>
            <p:style>
              <a:lnRef idx="1">
                <a:schemeClr val="accent1"/>
              </a:lnRef>
              <a:fillRef idx="0">
                <a:schemeClr val="accent1"/>
              </a:fillRef>
              <a:effectRef idx="0">
                <a:schemeClr val="accent1"/>
              </a:effectRef>
              <a:fontRef idx="minor"/>
            </p:style>
          </p:sp>
          <p:sp>
            <p:nvSpPr>
              <p:cNvPr id="226" name="Line 17"/>
              <p:cNvSpPr/>
              <p:nvPr/>
            </p:nvSpPr>
            <p:spPr>
              <a:xfrm flipV="1">
                <a:off x="6267240" y="6887160"/>
                <a:ext cx="360" cy="180000"/>
              </a:xfrm>
              <a:prstGeom prst="line">
                <a:avLst/>
              </a:prstGeom>
              <a:ln>
                <a:solidFill>
                  <a:srgbClr val="3f3f3f"/>
                </a:solidFill>
                <a:round/>
              </a:ln>
            </p:spPr>
            <p:style>
              <a:lnRef idx="1">
                <a:schemeClr val="accent1"/>
              </a:lnRef>
              <a:fillRef idx="0">
                <a:schemeClr val="accent1"/>
              </a:fillRef>
              <a:effectRef idx="0">
                <a:schemeClr val="accent1"/>
              </a:effectRef>
              <a:fontRef idx="minor"/>
            </p:style>
          </p:sp>
        </p:grpSp>
        <p:grpSp>
          <p:nvGrpSpPr>
            <p:cNvPr id="227" name="Group 18"/>
            <p:cNvGrpSpPr/>
            <p:nvPr/>
          </p:nvGrpSpPr>
          <p:grpSpPr>
            <a:xfrm>
              <a:off x="479160" y="-209160"/>
              <a:ext cx="11231640" cy="180000"/>
              <a:chOff x="479160" y="-209160"/>
              <a:chExt cx="11231640" cy="180000"/>
            </a:xfrm>
          </p:grpSpPr>
          <p:sp>
            <p:nvSpPr>
              <p:cNvPr id="228" name="Line 19"/>
              <p:cNvSpPr/>
              <p:nvPr/>
            </p:nvSpPr>
            <p:spPr>
              <a:xfrm flipV="1">
                <a:off x="479160" y="-209160"/>
                <a:ext cx="360" cy="180000"/>
              </a:xfrm>
              <a:prstGeom prst="line">
                <a:avLst/>
              </a:prstGeom>
              <a:ln>
                <a:solidFill>
                  <a:srgbClr val="3f3f3f"/>
                </a:solidFill>
                <a:round/>
              </a:ln>
            </p:spPr>
            <p:style>
              <a:lnRef idx="1">
                <a:schemeClr val="accent1"/>
              </a:lnRef>
              <a:fillRef idx="0">
                <a:schemeClr val="accent1"/>
              </a:fillRef>
              <a:effectRef idx="0">
                <a:schemeClr val="accent1"/>
              </a:effectRef>
              <a:fontRef idx="minor"/>
            </p:style>
          </p:sp>
          <p:sp>
            <p:nvSpPr>
              <p:cNvPr id="229" name="Line 20"/>
              <p:cNvSpPr/>
              <p:nvPr/>
            </p:nvSpPr>
            <p:spPr>
              <a:xfrm flipV="1">
                <a:off x="6094800" y="-209160"/>
                <a:ext cx="360" cy="180000"/>
              </a:xfrm>
              <a:prstGeom prst="line">
                <a:avLst/>
              </a:prstGeom>
              <a:ln>
                <a:solidFill>
                  <a:srgbClr val="3f3f3f"/>
                </a:solidFill>
                <a:round/>
              </a:ln>
            </p:spPr>
            <p:style>
              <a:lnRef idx="1">
                <a:schemeClr val="accent1"/>
              </a:lnRef>
              <a:fillRef idx="0">
                <a:schemeClr val="accent1"/>
              </a:fillRef>
              <a:effectRef idx="0">
                <a:schemeClr val="accent1"/>
              </a:effectRef>
              <a:fontRef idx="minor"/>
            </p:style>
          </p:sp>
          <p:sp>
            <p:nvSpPr>
              <p:cNvPr id="230" name="Line 21"/>
              <p:cNvSpPr/>
              <p:nvPr/>
            </p:nvSpPr>
            <p:spPr>
              <a:xfrm flipV="1">
                <a:off x="11710440" y="-209160"/>
                <a:ext cx="360" cy="180000"/>
              </a:xfrm>
              <a:prstGeom prst="line">
                <a:avLst/>
              </a:prstGeom>
              <a:ln>
                <a:solidFill>
                  <a:srgbClr val="3f3f3f"/>
                </a:solidFill>
                <a:round/>
              </a:ln>
            </p:spPr>
            <p:style>
              <a:lnRef idx="1">
                <a:schemeClr val="accent1"/>
              </a:lnRef>
              <a:fillRef idx="0">
                <a:schemeClr val="accent1"/>
              </a:fillRef>
              <a:effectRef idx="0">
                <a:schemeClr val="accent1"/>
              </a:effectRef>
              <a:fontRef idx="minor"/>
            </p:style>
          </p:sp>
          <p:sp>
            <p:nvSpPr>
              <p:cNvPr id="231" name="Line 22"/>
              <p:cNvSpPr/>
              <p:nvPr/>
            </p:nvSpPr>
            <p:spPr>
              <a:xfrm flipV="1">
                <a:off x="5915160" y="-209160"/>
                <a:ext cx="360" cy="180000"/>
              </a:xfrm>
              <a:prstGeom prst="line">
                <a:avLst/>
              </a:prstGeom>
              <a:ln>
                <a:solidFill>
                  <a:srgbClr val="3f3f3f"/>
                </a:solidFill>
                <a:round/>
              </a:ln>
            </p:spPr>
            <p:style>
              <a:lnRef idx="1">
                <a:schemeClr val="accent1"/>
              </a:lnRef>
              <a:fillRef idx="0">
                <a:schemeClr val="accent1"/>
              </a:fillRef>
              <a:effectRef idx="0">
                <a:schemeClr val="accent1"/>
              </a:effectRef>
              <a:fontRef idx="minor"/>
            </p:style>
          </p:sp>
          <p:sp>
            <p:nvSpPr>
              <p:cNvPr id="232" name="Line 23"/>
              <p:cNvSpPr/>
              <p:nvPr/>
            </p:nvSpPr>
            <p:spPr>
              <a:xfrm flipV="1">
                <a:off x="6267240" y="-209160"/>
                <a:ext cx="360" cy="180000"/>
              </a:xfrm>
              <a:prstGeom prst="line">
                <a:avLst/>
              </a:prstGeom>
              <a:ln>
                <a:solidFill>
                  <a:srgbClr val="3f3f3f"/>
                </a:solidFill>
                <a:round/>
              </a:ln>
            </p:spPr>
            <p:style>
              <a:lnRef idx="1">
                <a:schemeClr val="accent1"/>
              </a:lnRef>
              <a:fillRef idx="0">
                <a:schemeClr val="accent1"/>
              </a:fillRef>
              <a:effectRef idx="0">
                <a:schemeClr val="accent1"/>
              </a:effectRef>
              <a:fontRef idx="minor"/>
            </p:style>
          </p:sp>
        </p:grpSp>
      </p:grpSp>
      <p:sp>
        <p:nvSpPr>
          <p:cNvPr id="233" name="CustomShape 24"/>
          <p:cNvSpPr/>
          <p:nvPr/>
        </p:nvSpPr>
        <p:spPr>
          <a:xfrm>
            <a:off x="0" y="0"/>
            <a:ext cx="12188880" cy="601560"/>
          </a:xfrm>
          <a:prstGeom prst="rect">
            <a:avLst/>
          </a:prstGeom>
          <a:solidFill>
            <a:srgbClr val="3f3f3f"/>
          </a:solidFill>
          <a:ln w="9360">
            <a:noFill/>
          </a:ln>
        </p:spPr>
        <p:style>
          <a:lnRef idx="2">
            <a:schemeClr val="accent1">
              <a:shade val="50000"/>
            </a:schemeClr>
          </a:lnRef>
          <a:fillRef idx="1">
            <a:schemeClr val="accent1"/>
          </a:fillRef>
          <a:effectRef idx="0">
            <a:schemeClr val="accent1"/>
          </a:effectRef>
          <a:fontRef idx="minor"/>
        </p:style>
      </p:sp>
      <p:pic>
        <p:nvPicPr>
          <p:cNvPr id="234" name="Picture 10" descr=""/>
          <p:cNvPicPr/>
          <p:nvPr/>
        </p:nvPicPr>
        <p:blipFill>
          <a:blip r:embed="rId3"/>
          <a:stretch/>
        </p:blipFill>
        <p:spPr>
          <a:xfrm>
            <a:off x="10474200" y="166320"/>
            <a:ext cx="1234800" cy="272880"/>
          </a:xfrm>
          <a:prstGeom prst="rect">
            <a:avLst/>
          </a:prstGeom>
          <a:ln>
            <a:noFill/>
          </a:ln>
        </p:spPr>
      </p:pic>
      <p:sp>
        <p:nvSpPr>
          <p:cNvPr id="235" name="CustomShape 25"/>
          <p:cNvSpPr/>
          <p:nvPr/>
        </p:nvSpPr>
        <p:spPr>
          <a:xfrm>
            <a:off x="11351160" y="6475680"/>
            <a:ext cx="358560" cy="214560"/>
          </a:xfrm>
          <a:prstGeom prst="rect">
            <a:avLst/>
          </a:prstGeom>
          <a:noFill/>
          <a:ln>
            <a:noFill/>
          </a:ln>
        </p:spPr>
        <p:style>
          <a:lnRef idx="0"/>
          <a:fillRef idx="0"/>
          <a:effectRef idx="0"/>
          <a:fontRef idx="minor"/>
        </p:style>
        <p:txBody>
          <a:bodyPr wrap="none" lIns="0" rIns="0" tIns="0" bIns="0" anchor="ctr"/>
          <a:p>
            <a:pPr algn="r">
              <a:lnSpc>
                <a:spcPct val="100000"/>
              </a:lnSpc>
            </a:pPr>
            <a:fld id="{A0A1F7BF-8895-4E22-BF21-33B027BB3604}" type="slidenum">
              <a:rPr b="0" lang="en-US" sz="950" spc="-1" strike="noStrike">
                <a:solidFill>
                  <a:srgbClr val="3f3f3f"/>
                </a:solidFill>
                <a:latin typeface="Calibri"/>
                <a:ea typeface="DejaVu Sans"/>
              </a:rPr>
              <a:t>1</a:t>
            </a:fld>
            <a:endParaRPr b="0" lang="en-US" sz="950" spc="-1" strike="noStrike">
              <a:latin typeface="Times New Roman"/>
            </a:endParaRPr>
          </a:p>
        </p:txBody>
      </p:sp>
      <p:sp>
        <p:nvSpPr>
          <p:cNvPr id="236" name="CustomShape 26"/>
          <p:cNvSpPr/>
          <p:nvPr/>
        </p:nvSpPr>
        <p:spPr>
          <a:xfrm>
            <a:off x="479520" y="6475680"/>
            <a:ext cx="2914200" cy="214560"/>
          </a:xfrm>
          <a:prstGeom prst="rect">
            <a:avLst/>
          </a:prstGeom>
          <a:noFill/>
          <a:ln>
            <a:noFill/>
          </a:ln>
        </p:spPr>
        <p:style>
          <a:lnRef idx="0"/>
          <a:fillRef idx="0"/>
          <a:effectRef idx="0"/>
          <a:fontRef idx="minor"/>
        </p:style>
        <p:txBody>
          <a:bodyPr lIns="0" rIns="0" tIns="45000" bIns="45000"/>
          <a:p>
            <a:pPr>
              <a:lnSpc>
                <a:spcPct val="100000"/>
              </a:lnSpc>
            </a:pPr>
            <a:r>
              <a:rPr b="0" lang="en-US" sz="900" spc="-1" strike="noStrike">
                <a:solidFill>
                  <a:srgbClr val="3f3f3f"/>
                </a:solidFill>
                <a:latin typeface="Calibri"/>
                <a:ea typeface="DejaVu Sans"/>
              </a:rPr>
              <a:t>© Elektrobit (EB) 2020 | Confidential information</a:t>
            </a:r>
            <a:endParaRPr b="0" lang="en-US" sz="900" spc="-1" strike="noStrike">
              <a:latin typeface="Times New Roman"/>
            </a:endParaRPr>
          </a:p>
        </p:txBody>
      </p:sp>
      <p:pic>
        <p:nvPicPr>
          <p:cNvPr id="237" name="" descr=""/>
          <p:cNvPicPr/>
          <p:nvPr/>
        </p:nvPicPr>
        <p:blipFill>
          <a:blip r:embed="rId4"/>
          <a:stretch/>
        </p:blipFill>
        <p:spPr>
          <a:xfrm>
            <a:off x="360" y="0"/>
            <a:ext cx="360" cy="360"/>
          </a:xfrm>
          <a:prstGeom prst="rect">
            <a:avLst/>
          </a:prstGeom>
          <a:ln>
            <a:noFill/>
          </a:ln>
        </p:spPr>
      </p:pic>
      <p:sp>
        <p:nvSpPr>
          <p:cNvPr id="238" name="PlaceHolder 27"/>
          <p:cNvSpPr>
            <a:spLocks noGrp="1"/>
          </p:cNvSpPr>
          <p:nvPr>
            <p:ph type="title"/>
          </p:nvPr>
        </p:nvSpPr>
        <p:spPr>
          <a:xfrm>
            <a:off x="609480" y="273600"/>
            <a:ext cx="109706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239" name="PlaceHolder 28"/>
          <p:cNvSpPr>
            <a:spLocks noGrp="1"/>
          </p:cNvSpPr>
          <p:nvPr>
            <p:ph type="body"/>
          </p:nvPr>
        </p:nvSpPr>
        <p:spPr>
          <a:xfrm>
            <a:off x="609480" y="1604520"/>
            <a:ext cx="109706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sldMaster>
</file>

<file path=ppt/slides/_rels/slide1.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image" Target="../media/image20.png"/><Relationship Id="rId3" Type="http://schemas.openxmlformats.org/officeDocument/2006/relationships/slideLayout" Target="../slideLayouts/slideLayout1.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5.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31.png"/><Relationship Id="rId7" Type="http://schemas.openxmlformats.org/officeDocument/2006/relationships/image" Target="../media/image32.png"/><Relationship Id="rId8"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2" name="Bildplatzhalter 9" descr=""/>
          <p:cNvPicPr/>
          <p:nvPr/>
        </p:nvPicPr>
        <p:blipFill>
          <a:blip r:embed="rId1"/>
          <a:srcRect l="0" t="25" r="0" b="25"/>
          <a:stretch/>
        </p:blipFill>
        <p:spPr>
          <a:xfrm>
            <a:off x="360" y="91440"/>
            <a:ext cx="12188880" cy="6855840"/>
          </a:xfrm>
          <a:prstGeom prst="rect">
            <a:avLst/>
          </a:prstGeom>
          <a:ln>
            <a:noFill/>
          </a:ln>
        </p:spPr>
      </p:pic>
      <p:sp>
        <p:nvSpPr>
          <p:cNvPr id="283" name="CustomShape 1"/>
          <p:cNvSpPr/>
          <p:nvPr/>
        </p:nvSpPr>
        <p:spPr>
          <a:xfrm>
            <a:off x="540000" y="4937760"/>
            <a:ext cx="2019240" cy="463320"/>
          </a:xfrm>
          <a:prstGeom prst="rect">
            <a:avLst/>
          </a:prstGeom>
          <a:noFill/>
          <a:ln>
            <a:noFill/>
          </a:ln>
        </p:spPr>
        <p:style>
          <a:lnRef idx="0"/>
          <a:fillRef idx="0"/>
          <a:effectRef idx="0"/>
          <a:fontRef idx="minor"/>
        </p:style>
        <p:txBody>
          <a:bodyPr lIns="252000" rIns="0" tIns="0" bIns="0"/>
          <a:p>
            <a:pPr>
              <a:lnSpc>
                <a:spcPct val="90000"/>
              </a:lnSpc>
              <a:spcBef>
                <a:spcPts val="601"/>
              </a:spcBef>
            </a:pPr>
            <a:r>
              <a:rPr b="0" lang="en-US" sz="1600" spc="-1" strike="noStrike">
                <a:solidFill>
                  <a:srgbClr val="ffffff"/>
                </a:solidFill>
                <a:latin typeface="Calibri"/>
                <a:ea typeface="DejaVu Sans"/>
              </a:rPr>
              <a:t>11 November 2022</a:t>
            </a:r>
            <a:endParaRPr b="0" lang="en-US" sz="1600" spc="-1" strike="noStrike">
              <a:latin typeface="Times New Roman"/>
            </a:endParaRPr>
          </a:p>
          <a:p>
            <a:pPr>
              <a:lnSpc>
                <a:spcPct val="90000"/>
              </a:lnSpc>
              <a:spcBef>
                <a:spcPts val="601"/>
              </a:spcBef>
            </a:pPr>
            <a:r>
              <a:rPr b="0" lang="en-US" sz="1600" spc="-1" strike="noStrike">
                <a:solidFill>
                  <a:srgbClr val="ffffff"/>
                </a:solidFill>
                <a:latin typeface="Calibri"/>
                <a:ea typeface="DejaVu Sans"/>
              </a:rPr>
              <a:t>Famidha Thurab</a:t>
            </a:r>
            <a:endParaRPr b="0" lang="en-US" sz="1600" spc="-1" strike="noStrike">
              <a:latin typeface="Times New Roman"/>
            </a:endParaRPr>
          </a:p>
        </p:txBody>
      </p:sp>
      <p:sp>
        <p:nvSpPr>
          <p:cNvPr id="284" name="CustomShape 2"/>
          <p:cNvSpPr/>
          <p:nvPr/>
        </p:nvSpPr>
        <p:spPr>
          <a:xfrm>
            <a:off x="565560" y="415080"/>
            <a:ext cx="11229120" cy="5344560"/>
          </a:xfrm>
          <a:prstGeom prst="rect">
            <a:avLst/>
          </a:prstGeom>
          <a:noFill/>
          <a:ln w="25560">
            <a:solidFill>
              <a:srgbClr val="ffffff"/>
            </a:solidFill>
            <a:miter/>
          </a:ln>
        </p:spPr>
        <p:style>
          <a:lnRef idx="0"/>
          <a:fillRef idx="0"/>
          <a:effectRef idx="0"/>
          <a:fontRef idx="minor"/>
        </p:style>
        <p:txBody>
          <a:bodyPr lIns="0" rIns="0" tIns="0" bIns="0"/>
          <a:p>
            <a:pPr marL="432000" indent="-322920">
              <a:lnSpc>
                <a:spcPct val="100000"/>
              </a:lnSpc>
              <a:spcBef>
                <a:spcPts val="1134"/>
              </a:spcBef>
              <a:buClr>
                <a:srgbClr val="000000"/>
              </a:buClr>
              <a:buSzPct val="45000"/>
              <a:buFont typeface="Wingdings" charset="2"/>
              <a:buChar char=""/>
            </a:pPr>
            <a:r>
              <a:rPr b="0" lang="en-US" sz="2400" spc="-1" strike="noStrike">
                <a:solidFill>
                  <a:srgbClr val="ffffff"/>
                </a:solidFill>
                <a:latin typeface="Abyssinica SIL"/>
                <a:ea typeface="DejaVu Sans"/>
              </a:rPr>
              <a:t>Continuous Testing</a:t>
            </a:r>
            <a:endParaRPr b="0" lang="en-US" sz="2400" spc="-1" strike="noStrike">
              <a:latin typeface="Times New Roman"/>
            </a:endParaRPr>
          </a:p>
        </p:txBody>
      </p:sp>
      <p:pic>
        <p:nvPicPr>
          <p:cNvPr id="285" name="Bildplatzhalter 4" descr=""/>
          <p:cNvPicPr/>
          <p:nvPr/>
        </p:nvPicPr>
        <p:blipFill>
          <a:blip r:embed="rId2"/>
          <a:stretch/>
        </p:blipFill>
        <p:spPr>
          <a:xfrm>
            <a:off x="10663560" y="360"/>
            <a:ext cx="981000" cy="1012680"/>
          </a:xfrm>
          <a:prstGeom prst="rect">
            <a:avLst/>
          </a:prstGeom>
          <a:ln>
            <a:solidFill>
              <a:srgbClr val="3f3f3f"/>
            </a:solidFill>
          </a:ln>
        </p:spPr>
      </p:pic>
    </p:spTree>
  </p:cSld>
  <p:transition spd="med">
    <p:fade/>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479520" y="0"/>
            <a:ext cx="8350200" cy="601560"/>
          </a:xfrm>
          <a:prstGeom prst="rect">
            <a:avLst/>
          </a:prstGeom>
          <a:noFill/>
          <a:ln>
            <a:noFill/>
          </a:ln>
        </p:spPr>
        <p:style>
          <a:lnRef idx="0"/>
          <a:fillRef idx="0"/>
          <a:effectRef idx="0"/>
          <a:fontRef idx="minor"/>
        </p:style>
        <p:txBody>
          <a:bodyPr lIns="0" rIns="0" tIns="45000" bIns="45000" anchor="ctr"/>
          <a:p>
            <a:pPr>
              <a:lnSpc>
                <a:spcPct val="100000"/>
              </a:lnSpc>
            </a:pPr>
            <a:r>
              <a:rPr b="0" lang="en-US" sz="2800" spc="-1" strike="noStrike">
                <a:solidFill>
                  <a:srgbClr val="ffffff"/>
                </a:solidFill>
                <a:latin typeface="Calibri"/>
                <a:ea typeface="Calibri"/>
              </a:rPr>
              <a:t>Acceptance Testing</a:t>
            </a:r>
            <a:endParaRPr b="0" lang="en-US" sz="2800" spc="-1" strike="noStrike">
              <a:latin typeface="Times New Roman"/>
            </a:endParaRPr>
          </a:p>
        </p:txBody>
      </p:sp>
      <p:sp>
        <p:nvSpPr>
          <p:cNvPr id="307" name="CustomShape 2"/>
          <p:cNvSpPr/>
          <p:nvPr/>
        </p:nvSpPr>
        <p:spPr>
          <a:xfrm>
            <a:off x="683640" y="932040"/>
            <a:ext cx="6594840" cy="2557440"/>
          </a:xfrm>
          <a:prstGeom prst="rect">
            <a:avLst/>
          </a:prstGeom>
          <a:noFill/>
          <a:ln>
            <a:noFill/>
          </a:ln>
        </p:spPr>
        <p:style>
          <a:lnRef idx="0"/>
          <a:fillRef idx="0"/>
          <a:effectRef idx="0"/>
          <a:fontRef idx="minor"/>
        </p:style>
        <p:txBody>
          <a:bodyPr lIns="0" rIns="0" tIns="45000" bIns="45000"/>
          <a:p>
            <a:pPr>
              <a:lnSpc>
                <a:spcPct val="100000"/>
              </a:lnSpc>
            </a:pPr>
            <a:endParaRPr b="0" lang="en-US" sz="4400" spc="-1" strike="noStrike">
              <a:latin typeface="Times New Roman"/>
            </a:endParaRPr>
          </a:p>
          <a:p>
            <a:pPr>
              <a:lnSpc>
                <a:spcPct val="100000"/>
              </a:lnSpc>
            </a:pPr>
            <a:r>
              <a:rPr b="0" lang="en-US" sz="1800" spc="-1" strike="noStrike">
                <a:solidFill>
                  <a:srgbClr val="3f3f3f"/>
                </a:solidFill>
                <a:latin typeface="Calibri"/>
                <a:ea typeface="DejaVu Sans"/>
              </a:rPr>
              <a:t>Acceptance Testing is the last phase of software testing performed after System Testing and before making the system available for actual use. </a:t>
            </a:r>
            <a:endParaRPr b="0" lang="en-US" sz="1800" spc="-1" strike="noStrike">
              <a:latin typeface="Times New Roman"/>
            </a:endParaRPr>
          </a:p>
          <a:p>
            <a:pPr>
              <a:lnSpc>
                <a:spcPct val="100000"/>
              </a:lnSpc>
            </a:pPr>
            <a:endParaRPr b="0" lang="en-US" sz="1800" spc="-1" strike="noStrike">
              <a:latin typeface="Times New Roman"/>
            </a:endParaRPr>
          </a:p>
          <a:p>
            <a:pPr>
              <a:lnSpc>
                <a:spcPct val="100000"/>
              </a:lnSpc>
            </a:pPr>
            <a:r>
              <a:rPr b="0" lang="en-US" sz="1800" spc="-1" strike="noStrike">
                <a:solidFill>
                  <a:srgbClr val="3f3f3f"/>
                </a:solidFill>
                <a:latin typeface="Calibri"/>
                <a:ea typeface="DejaVu Sans"/>
              </a:rPr>
              <a:t>It is a formal testing according to user needs, requirements and business processes conducted to determine whether a system satisfies the acceptance criteria or not and to enable the users, customers or other authorized entities to determine whether to accept the system or not.</a:t>
            </a:r>
            <a:endParaRPr b="0" lang="en-US" sz="1800" spc="-1" strike="noStrike">
              <a:latin typeface="Times New Roman"/>
            </a:endParaRPr>
          </a:p>
          <a:p>
            <a:pPr>
              <a:lnSpc>
                <a:spcPct val="100000"/>
              </a:lnSpc>
            </a:pPr>
            <a:endParaRPr b="0" lang="en-US" sz="1800" spc="-1" strike="noStrike">
              <a:latin typeface="Times New Roman"/>
            </a:endParaRPr>
          </a:p>
          <a:p>
            <a:pPr>
              <a:lnSpc>
                <a:spcPct val="100000"/>
              </a:lnSpc>
            </a:pPr>
            <a:endParaRPr b="0" lang="en-US" sz="1800" spc="-1" strike="noStrike">
              <a:latin typeface="Times New Roman"/>
            </a:endParaRPr>
          </a:p>
          <a:p>
            <a:pPr>
              <a:lnSpc>
                <a:spcPct val="100000"/>
              </a:lnSpc>
            </a:pPr>
            <a:endParaRPr b="0" lang="en-US" sz="1800" spc="-1" strike="noStrike">
              <a:latin typeface="Times New Roman"/>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CustomShape 1"/>
          <p:cNvSpPr/>
          <p:nvPr/>
        </p:nvSpPr>
        <p:spPr>
          <a:xfrm>
            <a:off x="479520" y="0"/>
            <a:ext cx="8350200" cy="601560"/>
          </a:xfrm>
          <a:prstGeom prst="rect">
            <a:avLst/>
          </a:prstGeom>
          <a:noFill/>
          <a:ln>
            <a:noFill/>
          </a:ln>
        </p:spPr>
        <p:style>
          <a:lnRef idx="0"/>
          <a:fillRef idx="0"/>
          <a:effectRef idx="0"/>
          <a:fontRef idx="minor"/>
        </p:style>
        <p:txBody>
          <a:bodyPr lIns="0" rIns="0" tIns="45000" bIns="45000" anchor="ctr"/>
          <a:p>
            <a:pPr>
              <a:lnSpc>
                <a:spcPct val="100000"/>
              </a:lnSpc>
            </a:pPr>
            <a:r>
              <a:rPr b="0" lang="en-US" sz="2800" spc="-1" strike="noStrike">
                <a:solidFill>
                  <a:srgbClr val="ffffff"/>
                </a:solidFill>
                <a:latin typeface="Calibri"/>
                <a:ea typeface="Calibri"/>
              </a:rPr>
              <a:t>Performance Testing</a:t>
            </a:r>
            <a:endParaRPr b="0" lang="en-US" sz="2800" spc="-1" strike="noStrike">
              <a:latin typeface="Times New Roman"/>
            </a:endParaRPr>
          </a:p>
        </p:txBody>
      </p:sp>
      <p:sp>
        <p:nvSpPr>
          <p:cNvPr id="309" name="CustomShape 2"/>
          <p:cNvSpPr/>
          <p:nvPr/>
        </p:nvSpPr>
        <p:spPr>
          <a:xfrm>
            <a:off x="683640" y="932040"/>
            <a:ext cx="6594840" cy="2557440"/>
          </a:xfrm>
          <a:prstGeom prst="rect">
            <a:avLst/>
          </a:prstGeom>
          <a:noFill/>
          <a:ln>
            <a:noFill/>
          </a:ln>
        </p:spPr>
        <p:style>
          <a:lnRef idx="0"/>
          <a:fillRef idx="0"/>
          <a:effectRef idx="0"/>
          <a:fontRef idx="minor"/>
        </p:style>
        <p:txBody>
          <a:bodyPr lIns="0" rIns="0" tIns="45000" bIns="45000"/>
          <a:p>
            <a:pPr>
              <a:lnSpc>
                <a:spcPct val="100000"/>
              </a:lnSpc>
            </a:pPr>
            <a:r>
              <a:rPr b="0" lang="en-US" sz="1800" spc="-1" strike="noStrike">
                <a:solidFill>
                  <a:srgbClr val="000000"/>
                </a:solidFill>
                <a:latin typeface="Arial"/>
                <a:ea typeface="DejaVu Sans"/>
              </a:rPr>
              <a:t>A software testing process used for testing the speed, response time, stability, reliability, scalability, and resource usage of a software application under a particular workload. The main purpose of performance testing is to identify and eliminate the performance bottlenecks in the software application.</a:t>
            </a:r>
            <a:endParaRPr b="0" lang="en-US" sz="1800" spc="-1" strike="noStrike">
              <a:latin typeface="Times New Roman"/>
            </a:endParaRPr>
          </a:p>
          <a:p>
            <a:pPr>
              <a:lnSpc>
                <a:spcPct val="100000"/>
              </a:lnSpc>
            </a:pPr>
            <a:endParaRPr b="0" lang="en-US" sz="1800" spc="-1" strike="noStrike">
              <a:latin typeface="Times New Roman"/>
            </a:endParaRPr>
          </a:p>
          <a:p>
            <a:pPr>
              <a:lnSpc>
                <a:spcPct val="100000"/>
              </a:lnSpc>
            </a:pPr>
            <a:endParaRPr b="0" lang="en-US" sz="1800" spc="-1" strike="noStrike">
              <a:latin typeface="Times New Roman"/>
            </a:endParaRPr>
          </a:p>
          <a:p>
            <a:pPr>
              <a:lnSpc>
                <a:spcPct val="100000"/>
              </a:lnSpc>
            </a:pPr>
            <a:endParaRPr b="0" lang="en-US" sz="1800" spc="-1" strike="noStrike">
              <a:latin typeface="Times New Roman"/>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1"/>
          <p:cNvSpPr/>
          <p:nvPr/>
        </p:nvSpPr>
        <p:spPr>
          <a:xfrm>
            <a:off x="479520" y="0"/>
            <a:ext cx="8350200" cy="601560"/>
          </a:xfrm>
          <a:prstGeom prst="rect">
            <a:avLst/>
          </a:prstGeom>
          <a:noFill/>
          <a:ln>
            <a:noFill/>
          </a:ln>
        </p:spPr>
        <p:style>
          <a:lnRef idx="0"/>
          <a:fillRef idx="0"/>
          <a:effectRef idx="0"/>
          <a:fontRef idx="minor"/>
        </p:style>
        <p:txBody>
          <a:bodyPr lIns="0" rIns="0" tIns="45000" bIns="45000" anchor="ctr"/>
          <a:p>
            <a:pPr>
              <a:lnSpc>
                <a:spcPct val="100000"/>
              </a:lnSpc>
            </a:pPr>
            <a:r>
              <a:rPr b="0" lang="en-US" sz="2800" spc="-1" strike="noStrike">
                <a:solidFill>
                  <a:srgbClr val="ffffff"/>
                </a:solidFill>
                <a:latin typeface="Calibri"/>
                <a:ea typeface="Calibri"/>
              </a:rPr>
              <a:t>Monkey Testing</a:t>
            </a:r>
            <a:endParaRPr b="0" lang="en-US" sz="2800" spc="-1" strike="noStrike">
              <a:latin typeface="Times New Roman"/>
            </a:endParaRPr>
          </a:p>
        </p:txBody>
      </p:sp>
      <p:sp>
        <p:nvSpPr>
          <p:cNvPr id="311" name="CustomShape 2"/>
          <p:cNvSpPr/>
          <p:nvPr/>
        </p:nvSpPr>
        <p:spPr>
          <a:xfrm>
            <a:off x="683640" y="932040"/>
            <a:ext cx="6594840" cy="2557440"/>
          </a:xfrm>
          <a:prstGeom prst="rect">
            <a:avLst/>
          </a:prstGeom>
          <a:noFill/>
          <a:ln>
            <a:noFill/>
          </a:ln>
        </p:spPr>
        <p:style>
          <a:lnRef idx="0"/>
          <a:fillRef idx="0"/>
          <a:effectRef idx="0"/>
          <a:fontRef idx="minor"/>
        </p:style>
        <p:txBody>
          <a:bodyPr lIns="0" rIns="0" tIns="45000" bIns="45000"/>
          <a:p>
            <a:pPr>
              <a:lnSpc>
                <a:spcPct val="100000"/>
              </a:lnSpc>
            </a:pPr>
            <a:r>
              <a:rPr b="0" lang="en-US" sz="1800" spc="-1" strike="noStrike">
                <a:solidFill>
                  <a:srgbClr val="000000"/>
                </a:solidFill>
                <a:latin typeface="Arial"/>
                <a:ea typeface="DejaVu Sans"/>
              </a:rPr>
              <a:t>Monkey testing is a technique in software testing where the user tests the application by providing random inputs and checking the behavior (or trying to crash the application). Mostly this technique is done automatically where the user enters any random invalid inputs and checks the behavior.</a:t>
            </a:r>
            <a:endParaRPr b="0" lang="en-US" sz="1800" spc="-1" strike="noStrike">
              <a:latin typeface="Times New Roman"/>
            </a:endParaRPr>
          </a:p>
          <a:p>
            <a:pPr>
              <a:lnSpc>
                <a:spcPct val="100000"/>
              </a:lnSpc>
            </a:pPr>
            <a:endParaRPr b="0" lang="en-US" sz="1800" spc="-1" strike="noStrike">
              <a:latin typeface="Times New Roman"/>
            </a:endParaRPr>
          </a:p>
          <a:p>
            <a:pPr>
              <a:lnSpc>
                <a:spcPct val="100000"/>
              </a:lnSpc>
            </a:pPr>
            <a:endParaRPr b="0" lang="en-US" sz="1800" spc="-1" strike="noStrike">
              <a:latin typeface="Times New Roman"/>
            </a:endParaRPr>
          </a:p>
          <a:p>
            <a:pPr>
              <a:lnSpc>
                <a:spcPct val="100000"/>
              </a:lnSpc>
            </a:pPr>
            <a:endParaRPr b="0" lang="en-US" sz="1800" spc="-1" strike="noStrike">
              <a:latin typeface="Times New Roman"/>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a:off x="479520" y="0"/>
            <a:ext cx="8350200" cy="601560"/>
          </a:xfrm>
          <a:prstGeom prst="rect">
            <a:avLst/>
          </a:prstGeom>
          <a:noFill/>
          <a:ln>
            <a:noFill/>
          </a:ln>
        </p:spPr>
        <p:style>
          <a:lnRef idx="0"/>
          <a:fillRef idx="0"/>
          <a:effectRef idx="0"/>
          <a:fontRef idx="minor"/>
        </p:style>
        <p:txBody>
          <a:bodyPr lIns="0" rIns="0" tIns="45000" bIns="45000" anchor="ctr"/>
          <a:p>
            <a:pPr>
              <a:lnSpc>
                <a:spcPct val="100000"/>
              </a:lnSpc>
            </a:pPr>
            <a:r>
              <a:rPr b="0" lang="en-US" sz="2800" spc="-1" strike="noStrike">
                <a:solidFill>
                  <a:srgbClr val="ffffff"/>
                </a:solidFill>
                <a:latin typeface="Calibri"/>
                <a:ea typeface="Calibri"/>
              </a:rPr>
              <a:t>Software Qualification Test</a:t>
            </a:r>
            <a:endParaRPr b="0" lang="en-US" sz="2800" spc="-1" strike="noStrike">
              <a:latin typeface="Times New Roman"/>
            </a:endParaRPr>
          </a:p>
        </p:txBody>
      </p:sp>
      <p:sp>
        <p:nvSpPr>
          <p:cNvPr id="313" name="CustomShape 2"/>
          <p:cNvSpPr/>
          <p:nvPr/>
        </p:nvSpPr>
        <p:spPr>
          <a:xfrm>
            <a:off x="683640" y="932040"/>
            <a:ext cx="6594840" cy="2557440"/>
          </a:xfrm>
          <a:prstGeom prst="rect">
            <a:avLst/>
          </a:prstGeom>
          <a:noFill/>
          <a:ln>
            <a:noFill/>
          </a:ln>
        </p:spPr>
        <p:style>
          <a:lnRef idx="0"/>
          <a:fillRef idx="0"/>
          <a:effectRef idx="0"/>
          <a:fontRef idx="minor"/>
        </p:style>
        <p:txBody>
          <a:bodyPr lIns="0" rIns="0" tIns="45000" bIns="45000"/>
          <a:p>
            <a:pPr>
              <a:lnSpc>
                <a:spcPct val="100000"/>
              </a:lnSpc>
            </a:pPr>
            <a:r>
              <a:rPr b="0" lang="en-US" sz="4400" spc="-1" strike="noStrike">
                <a:latin typeface="Times New Roman"/>
              </a:rPr>
              <a:t>The SQT test process in Automative SPICE (Software Process Improvement and Capability dEtermination) helps your organization to ensure that the integrated software meets the software requirements.</a:t>
            </a:r>
            <a:br/>
            <a:endParaRPr b="0" lang="en-US" sz="4400" spc="-1" strike="noStrike">
              <a:latin typeface="Times New Roman"/>
            </a:endParaRPr>
          </a:p>
          <a:p>
            <a:pPr>
              <a:lnSpc>
                <a:spcPct val="100000"/>
              </a:lnSpc>
            </a:pPr>
            <a:r>
              <a:rPr b="0" lang="en-US" sz="4400" spc="-1" strike="noStrike">
                <a:latin typeface="Times New Roman"/>
              </a:rPr>
              <a:t>The expectation is that you already have software requirements, so the goal is to check against these requirements and determine if they are fully met and correctly implemented.</a:t>
            </a:r>
            <a:endParaRPr b="0" lang="en-US" sz="4400" spc="-1" strike="noStrike">
              <a:latin typeface="Times New Roman"/>
            </a:endParaRPr>
          </a:p>
          <a:p>
            <a:pPr>
              <a:lnSpc>
                <a:spcPct val="100000"/>
              </a:lnSpc>
            </a:pPr>
            <a:endParaRPr b="0" lang="en-US" sz="4400" spc="-1" strike="noStrike">
              <a:latin typeface="Times New Roman"/>
            </a:endParaRPr>
          </a:p>
          <a:p>
            <a:pPr>
              <a:lnSpc>
                <a:spcPct val="100000"/>
              </a:lnSpc>
            </a:pPr>
            <a:r>
              <a:rPr b="0" lang="en-US" sz="4400" spc="-1" strike="noStrike">
                <a:latin typeface="Times New Roman"/>
              </a:rPr>
              <a:t>The purpose of the Software Qualification Test Process is to ensure that the integrated software is tested to provide evidence for compliance with the software requirements.</a:t>
            </a:r>
            <a:endParaRPr b="0" lang="en-US" sz="4400" spc="-1" strike="noStrike">
              <a:latin typeface="Times New Roman"/>
            </a:endParaRPr>
          </a:p>
          <a:p>
            <a:pPr>
              <a:lnSpc>
                <a:spcPct val="100000"/>
              </a:lnSpc>
            </a:pPr>
            <a:endParaRPr b="0" lang="en-US" sz="4400" spc="-1" strike="noStrike">
              <a:latin typeface="Times New Roman"/>
            </a:endParaRPr>
          </a:p>
          <a:p>
            <a:pPr>
              <a:lnSpc>
                <a:spcPct val="100000"/>
              </a:lnSpc>
            </a:pPr>
            <a:endParaRPr b="0" lang="en-US" sz="4400" spc="-1" strike="noStrike">
              <a:latin typeface="Times New Roman"/>
            </a:endParaRPr>
          </a:p>
          <a:p>
            <a:pPr>
              <a:lnSpc>
                <a:spcPct val="100000"/>
              </a:lnSpc>
            </a:pPr>
            <a:endParaRPr b="0" lang="en-US" sz="4400" spc="-1" strike="noStrike">
              <a:latin typeface="Times New Roman"/>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CustomShape 1"/>
          <p:cNvSpPr/>
          <p:nvPr/>
        </p:nvSpPr>
        <p:spPr>
          <a:xfrm>
            <a:off x="479520" y="0"/>
            <a:ext cx="8350200" cy="601560"/>
          </a:xfrm>
          <a:prstGeom prst="rect">
            <a:avLst/>
          </a:prstGeom>
          <a:noFill/>
          <a:ln>
            <a:noFill/>
          </a:ln>
        </p:spPr>
        <p:style>
          <a:lnRef idx="0"/>
          <a:fillRef idx="0"/>
          <a:effectRef idx="0"/>
          <a:fontRef idx="minor"/>
        </p:style>
        <p:txBody>
          <a:bodyPr lIns="0" rIns="0" tIns="45000" bIns="45000" anchor="ctr"/>
          <a:p>
            <a:pPr>
              <a:lnSpc>
                <a:spcPct val="100000"/>
              </a:lnSpc>
            </a:pPr>
            <a:r>
              <a:rPr b="0" lang="en-US" sz="2800" spc="-1" strike="noStrike">
                <a:solidFill>
                  <a:srgbClr val="ffffff"/>
                </a:solidFill>
                <a:latin typeface="Calibri"/>
                <a:ea typeface="Calibri"/>
              </a:rPr>
              <a:t>AOSP Test Levels (CI) </a:t>
            </a:r>
            <a:endParaRPr b="0" lang="en-US" sz="2800" spc="-1" strike="noStrike">
              <a:latin typeface="Times New Roman"/>
            </a:endParaRPr>
          </a:p>
        </p:txBody>
      </p:sp>
      <p:sp>
        <p:nvSpPr>
          <p:cNvPr id="315" name="TextShape 2"/>
          <p:cNvSpPr txBox="1"/>
          <p:nvPr/>
        </p:nvSpPr>
        <p:spPr>
          <a:xfrm>
            <a:off x="550800" y="914400"/>
            <a:ext cx="10970640" cy="39772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Verify</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when a developer pushes a change to Gerrit as an active change, the Jenkins job starts verifying the change (download the change, build, and test)</a:t>
            </a:r>
            <a:endParaRPr b="0" lang="en-US" sz="28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Devel</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When a change is merged, devel starts automatically. This is a clean build, and the scope of testing is higher than that of verify pipeline.</a:t>
            </a:r>
            <a:endParaRPr b="0" lang="en-US" sz="28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Snapshot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Master pipeline starts based on a successful devel manifest</a:t>
            </a:r>
            <a:endParaRPr b="0" lang="en-US" sz="28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CustomShape 1"/>
          <p:cNvSpPr/>
          <p:nvPr/>
        </p:nvSpPr>
        <p:spPr>
          <a:xfrm>
            <a:off x="479520" y="0"/>
            <a:ext cx="8350200" cy="601560"/>
          </a:xfrm>
          <a:prstGeom prst="rect">
            <a:avLst/>
          </a:prstGeom>
          <a:noFill/>
          <a:ln>
            <a:noFill/>
          </a:ln>
        </p:spPr>
        <p:style>
          <a:lnRef idx="0"/>
          <a:fillRef idx="0"/>
          <a:effectRef idx="0"/>
          <a:fontRef idx="minor"/>
        </p:style>
        <p:txBody>
          <a:bodyPr lIns="0" rIns="0" tIns="45000" bIns="45000" anchor="ctr"/>
          <a:p>
            <a:pPr>
              <a:lnSpc>
                <a:spcPct val="100000"/>
              </a:lnSpc>
            </a:pPr>
            <a:r>
              <a:rPr b="0" lang="en-US" sz="2800" spc="-1" strike="noStrike">
                <a:solidFill>
                  <a:srgbClr val="ffffff"/>
                </a:solidFill>
                <a:latin typeface="Calibri"/>
                <a:ea typeface="Calibri"/>
              </a:rPr>
              <a:t>AOSP Test Levels (CT)</a:t>
            </a:r>
            <a:endParaRPr b="0" lang="en-US" sz="2800" spc="-1" strike="noStrike">
              <a:latin typeface="Times New Roman"/>
            </a:endParaRPr>
          </a:p>
        </p:txBody>
      </p:sp>
      <p:pic>
        <p:nvPicPr>
          <p:cNvPr id="317" name="" descr=""/>
          <p:cNvPicPr/>
          <p:nvPr/>
        </p:nvPicPr>
        <p:blipFill>
          <a:blip r:embed="rId1"/>
          <a:stretch/>
        </p:blipFill>
        <p:spPr>
          <a:xfrm>
            <a:off x="1188720" y="731520"/>
            <a:ext cx="5120640" cy="566568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CustomShape 1"/>
          <p:cNvSpPr/>
          <p:nvPr/>
        </p:nvSpPr>
        <p:spPr>
          <a:xfrm>
            <a:off x="479520" y="0"/>
            <a:ext cx="8350200" cy="601560"/>
          </a:xfrm>
          <a:prstGeom prst="rect">
            <a:avLst/>
          </a:prstGeom>
          <a:noFill/>
          <a:ln>
            <a:noFill/>
          </a:ln>
        </p:spPr>
        <p:style>
          <a:lnRef idx="0"/>
          <a:fillRef idx="0"/>
          <a:effectRef idx="0"/>
          <a:fontRef idx="minor"/>
        </p:style>
        <p:txBody>
          <a:bodyPr lIns="0" rIns="0" tIns="45000" bIns="45000" anchor="ctr"/>
          <a:p>
            <a:pPr>
              <a:lnSpc>
                <a:spcPct val="100000"/>
              </a:lnSpc>
            </a:pPr>
            <a:r>
              <a:rPr b="0" lang="en-US" sz="2800" spc="-1" strike="noStrike">
                <a:solidFill>
                  <a:srgbClr val="ffffff"/>
                </a:solidFill>
                <a:latin typeface="Calibri"/>
                <a:ea typeface="Calibri"/>
              </a:rPr>
              <a:t>AOSP Test Level (CI &amp; CT)</a:t>
            </a:r>
            <a:endParaRPr b="0" lang="en-US" sz="2800" spc="-1" strike="noStrike">
              <a:latin typeface="Times New Roman"/>
            </a:endParaRPr>
          </a:p>
        </p:txBody>
      </p:sp>
      <p:sp>
        <p:nvSpPr>
          <p:cNvPr id="319" name="CustomShape 2"/>
          <p:cNvSpPr/>
          <p:nvPr/>
        </p:nvSpPr>
        <p:spPr>
          <a:xfrm>
            <a:off x="479520" y="6318000"/>
            <a:ext cx="11229120" cy="131760"/>
          </a:xfrm>
          <a:prstGeom prst="rect">
            <a:avLst/>
          </a:prstGeom>
          <a:noFill/>
          <a:ln>
            <a:noFill/>
          </a:ln>
        </p:spPr>
        <p:style>
          <a:lnRef idx="0"/>
          <a:fillRef idx="0"/>
          <a:effectRef idx="0"/>
          <a:fontRef idx="minor"/>
        </p:style>
      </p:sp>
      <p:sp>
        <p:nvSpPr>
          <p:cNvPr id="320" name="CustomShape 3"/>
          <p:cNvSpPr/>
          <p:nvPr/>
        </p:nvSpPr>
        <p:spPr>
          <a:xfrm>
            <a:off x="479520" y="958680"/>
            <a:ext cx="11223720" cy="2283120"/>
          </a:xfrm>
          <a:prstGeom prst="rect">
            <a:avLst/>
          </a:prstGeom>
          <a:noFill/>
          <a:ln>
            <a:noFill/>
          </a:ln>
        </p:spPr>
        <p:style>
          <a:lnRef idx="0"/>
          <a:fillRef idx="0"/>
          <a:effectRef idx="0"/>
          <a:fontRef idx="minor"/>
        </p:style>
        <p:txBody>
          <a:bodyPr lIns="90000" rIns="90000" tIns="45000" bIns="45000"/>
          <a:p>
            <a:pPr marL="216000" indent="-216000">
              <a:lnSpc>
                <a:spcPct val="100000"/>
              </a:lnSpc>
              <a:buClr>
                <a:srgbClr val="3f3f3f"/>
              </a:buClr>
              <a:buSzPct val="45000"/>
              <a:buFont typeface="Symbol" charset="2"/>
              <a:buChar char=""/>
            </a:pPr>
            <a:r>
              <a:rPr b="0" lang="en-US" sz="1800" spc="-1" strike="noStrike">
                <a:solidFill>
                  <a:srgbClr val="3f3f3f"/>
                </a:solidFill>
                <a:latin typeface="Calibri"/>
                <a:ea typeface="DejaVu Sans"/>
              </a:rPr>
              <a:t>Verify (T1)</a:t>
            </a:r>
            <a:endParaRPr b="0" lang="en-US" sz="1800" spc="-1" strike="noStrike">
              <a:latin typeface="Times New Roman"/>
            </a:endParaRPr>
          </a:p>
          <a:p>
            <a:pPr marL="216000" indent="-216000">
              <a:lnSpc>
                <a:spcPct val="100000"/>
              </a:lnSpc>
              <a:buClr>
                <a:srgbClr val="3f3f3f"/>
              </a:buClr>
              <a:buSzPct val="45000"/>
              <a:buFont typeface="Symbol" charset="2"/>
              <a:buChar char=""/>
            </a:pPr>
            <a:r>
              <a:rPr b="0" lang="en-US" sz="1800" spc="-1" strike="noStrike">
                <a:solidFill>
                  <a:srgbClr val="3f3f3f"/>
                </a:solidFill>
                <a:latin typeface="Calibri"/>
                <a:ea typeface="DejaVu Sans"/>
              </a:rPr>
              <a:t>Devel (T2)</a:t>
            </a:r>
            <a:endParaRPr b="0" lang="en-US" sz="1800" spc="-1" strike="noStrike">
              <a:latin typeface="Times New Roman"/>
            </a:endParaRPr>
          </a:p>
          <a:p>
            <a:pPr marL="216000" indent="-216000">
              <a:lnSpc>
                <a:spcPct val="100000"/>
              </a:lnSpc>
              <a:buClr>
                <a:srgbClr val="3f3f3f"/>
              </a:buClr>
              <a:buSzPct val="45000"/>
              <a:buFont typeface="Symbol" charset="2"/>
              <a:buChar char=""/>
            </a:pPr>
            <a:r>
              <a:rPr b="0" lang="en-US" sz="1800" spc="-1" strike="noStrike">
                <a:solidFill>
                  <a:srgbClr val="3f3f3f"/>
                </a:solidFill>
                <a:latin typeface="Calibri"/>
                <a:ea typeface="DejaVu Sans"/>
              </a:rPr>
              <a:t>Snapshot (T3 &amp; T4)</a:t>
            </a:r>
            <a:endParaRPr b="0" lang="en-US" sz="1800" spc="-1" strike="noStrike">
              <a:latin typeface="Times New Roman"/>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CustomShape 1"/>
          <p:cNvSpPr/>
          <p:nvPr/>
        </p:nvSpPr>
        <p:spPr>
          <a:xfrm>
            <a:off x="479520" y="0"/>
            <a:ext cx="8350200" cy="601560"/>
          </a:xfrm>
          <a:prstGeom prst="rect">
            <a:avLst/>
          </a:prstGeom>
          <a:noFill/>
          <a:ln>
            <a:noFill/>
          </a:ln>
        </p:spPr>
        <p:style>
          <a:lnRef idx="0"/>
          <a:fillRef idx="0"/>
          <a:effectRef idx="0"/>
          <a:fontRef idx="minor"/>
        </p:style>
        <p:txBody>
          <a:bodyPr lIns="0" rIns="0" tIns="45000" bIns="45000" anchor="ctr"/>
          <a:p>
            <a:pPr>
              <a:lnSpc>
                <a:spcPct val="100000"/>
              </a:lnSpc>
            </a:pPr>
            <a:r>
              <a:rPr b="0" lang="en-US" sz="2800" spc="-1" strike="noStrike">
                <a:solidFill>
                  <a:srgbClr val="ffffff"/>
                </a:solidFill>
                <a:latin typeface="Calibri"/>
                <a:ea typeface="Calibri"/>
              </a:rPr>
              <a:t>Android (gradle) App Testing</a:t>
            </a:r>
            <a:endParaRPr b="0" lang="en-US" sz="2800" spc="-1" strike="noStrike">
              <a:latin typeface="Times New Roman"/>
            </a:endParaRPr>
          </a:p>
        </p:txBody>
      </p:sp>
      <p:sp>
        <p:nvSpPr>
          <p:cNvPr id="322" name="CustomShape 2"/>
          <p:cNvSpPr/>
          <p:nvPr/>
        </p:nvSpPr>
        <p:spPr>
          <a:xfrm>
            <a:off x="479520" y="6318000"/>
            <a:ext cx="11229120" cy="131760"/>
          </a:xfrm>
          <a:prstGeom prst="rect">
            <a:avLst/>
          </a:prstGeom>
          <a:noFill/>
          <a:ln>
            <a:noFill/>
          </a:ln>
        </p:spPr>
        <p:style>
          <a:lnRef idx="0"/>
          <a:fillRef idx="0"/>
          <a:effectRef idx="0"/>
          <a:fontRef idx="minor"/>
        </p:style>
      </p:sp>
      <p:sp>
        <p:nvSpPr>
          <p:cNvPr id="323" name="CustomShape 3"/>
          <p:cNvSpPr/>
          <p:nvPr/>
        </p:nvSpPr>
        <p:spPr>
          <a:xfrm>
            <a:off x="479520" y="958680"/>
            <a:ext cx="11223720" cy="2283120"/>
          </a:xfrm>
          <a:prstGeom prst="rect">
            <a:avLst/>
          </a:prstGeom>
          <a:noFill/>
          <a:ln>
            <a:noFill/>
          </a:ln>
        </p:spPr>
        <p:style>
          <a:lnRef idx="0"/>
          <a:fillRef idx="0"/>
          <a:effectRef idx="0"/>
          <a:fontRef idx="minor"/>
        </p:style>
        <p:txBody>
          <a:bodyPr lIns="90000" rIns="90000" tIns="45000" bIns="45000"/>
          <a:p>
            <a:pPr marL="216000" indent="-216000">
              <a:lnSpc>
                <a:spcPct val="100000"/>
              </a:lnSpc>
              <a:buClr>
                <a:srgbClr val="3f3f3f"/>
              </a:buClr>
              <a:buSzPct val="45000"/>
              <a:buFont typeface="Symbol" charset="2"/>
              <a:buChar char=""/>
            </a:pPr>
            <a:r>
              <a:rPr b="0" lang="en-US" sz="1800" spc="-1" strike="noStrike">
                <a:solidFill>
                  <a:srgbClr val="3f3f3f"/>
                </a:solidFill>
                <a:latin typeface="Calibri"/>
                <a:ea typeface="DejaVu Sans"/>
              </a:rPr>
              <a:t>we categorize App tests in to two categories, namely</a:t>
            </a:r>
            <a:endParaRPr b="0" lang="en-US" sz="1800" spc="-1" strike="noStrike">
              <a:latin typeface="Times New Roman"/>
            </a:endParaRPr>
          </a:p>
          <a:p>
            <a:pPr lvl="1" marL="432000" indent="-216000">
              <a:lnSpc>
                <a:spcPct val="100000"/>
              </a:lnSpc>
              <a:buClr>
                <a:srgbClr val="000000"/>
              </a:buClr>
              <a:buSzPct val="45000"/>
              <a:buFont typeface="Symbol" charset="2"/>
              <a:buChar char=""/>
            </a:pPr>
            <a:r>
              <a:rPr b="0" lang="en-US" sz="1800" spc="-1" strike="noStrike">
                <a:solidFill>
                  <a:srgbClr val="3f3f3f"/>
                </a:solidFill>
                <a:latin typeface="Calibri"/>
                <a:ea typeface="DejaVu Sans"/>
              </a:rPr>
              <a:t>Host Tests</a:t>
            </a:r>
            <a:endParaRPr b="0" lang="en-US" sz="1800" spc="-1" strike="noStrike">
              <a:latin typeface="Times New Roman"/>
            </a:endParaRPr>
          </a:p>
          <a:p>
            <a:pPr lvl="1" marL="432000" indent="-216000">
              <a:lnSpc>
                <a:spcPct val="100000"/>
              </a:lnSpc>
              <a:buClr>
                <a:srgbClr val="000000"/>
              </a:buClr>
              <a:buSzPct val="45000"/>
              <a:buFont typeface="Symbol" charset="2"/>
              <a:buChar char=""/>
            </a:pPr>
            <a:r>
              <a:rPr b="0" lang="en-US" sz="1800" spc="-1" strike="noStrike">
                <a:solidFill>
                  <a:srgbClr val="3f3f3f"/>
                </a:solidFill>
                <a:latin typeface="Calibri"/>
                <a:ea typeface="DejaVu Sans"/>
              </a:rPr>
              <a:t>Target Tests</a:t>
            </a:r>
            <a:endParaRPr b="0" lang="en-US" sz="1800" spc="-1" strike="noStrike">
              <a:latin typeface="Times New Roman"/>
            </a:endParaRPr>
          </a:p>
          <a:p>
            <a:pPr lvl="1" marL="432000" indent="-216000">
              <a:lnSpc>
                <a:spcPct val="100000"/>
              </a:lnSpc>
              <a:buClr>
                <a:srgbClr val="000000"/>
              </a:buClr>
              <a:buSzPct val="45000"/>
              <a:buFont typeface="Symbol" charset="2"/>
              <a:buChar char=""/>
            </a:pPr>
            <a:endParaRPr b="0" lang="en-US" sz="1800" spc="-1" strike="noStrike">
              <a:latin typeface="Times New Roman"/>
            </a:endParaRPr>
          </a:p>
          <a:p>
            <a:pPr marL="216000" indent="-216000">
              <a:lnSpc>
                <a:spcPct val="100000"/>
              </a:lnSpc>
              <a:buClr>
                <a:srgbClr val="3f3f3f"/>
              </a:buClr>
              <a:buSzPct val="45000"/>
              <a:buFont typeface="Symbol" charset="2"/>
              <a:buChar char=""/>
            </a:pPr>
            <a:r>
              <a:rPr b="0" lang="en-US" sz="1800" spc="-1" strike="noStrike">
                <a:solidFill>
                  <a:srgbClr val="3f3f3f"/>
                </a:solidFill>
                <a:latin typeface="Calibri"/>
                <a:ea typeface="DejaVu Sans"/>
              </a:rPr>
              <a:t>Host Tests are unit tests which runs on your local development machine or on a test server. These tests do not require a real device or emulator, rather runs on a local JVM.</a:t>
            </a:r>
            <a:endParaRPr b="0" lang="en-US" sz="1800" spc="-1" strike="noStrike">
              <a:latin typeface="Times New Roman"/>
            </a:endParaRPr>
          </a:p>
          <a:p>
            <a:pPr marL="216000" indent="-216000">
              <a:lnSpc>
                <a:spcPct val="100000"/>
              </a:lnSpc>
              <a:buClr>
                <a:srgbClr val="3f3f3f"/>
              </a:buClr>
              <a:buSzPct val="45000"/>
              <a:buFont typeface="Symbol" charset="2"/>
              <a:buChar char=""/>
            </a:pPr>
            <a:endParaRPr b="0" lang="en-US" sz="1800" spc="-1" strike="noStrike">
              <a:latin typeface="Times New Roman"/>
            </a:endParaRPr>
          </a:p>
          <a:p>
            <a:pPr marL="216000" indent="-216000">
              <a:lnSpc>
                <a:spcPct val="100000"/>
              </a:lnSpc>
              <a:buClr>
                <a:srgbClr val="3f3f3f"/>
              </a:buClr>
              <a:buSzPct val="45000"/>
              <a:buFont typeface="Symbol" charset="2"/>
              <a:buChar char=""/>
            </a:pPr>
            <a:r>
              <a:rPr b="0" lang="en-US" sz="1800" spc="-1" strike="noStrike">
                <a:solidFill>
                  <a:srgbClr val="3f3f3f"/>
                </a:solidFill>
                <a:latin typeface="Calibri"/>
                <a:ea typeface="DejaVu Sans"/>
              </a:rPr>
              <a:t>Target Tests are those tests which runs on a an Android device, either physical or emulated. These tests may include instrumented unit tests, integration tests, end-to-end tests etc.</a:t>
            </a:r>
            <a:endParaRPr b="0" lang="en-US" sz="1800" spc="-1" strike="noStrike">
              <a:latin typeface="Times New Roman"/>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CustomShape 1"/>
          <p:cNvSpPr/>
          <p:nvPr/>
        </p:nvSpPr>
        <p:spPr>
          <a:xfrm>
            <a:off x="479520" y="0"/>
            <a:ext cx="8350200" cy="601560"/>
          </a:xfrm>
          <a:prstGeom prst="rect">
            <a:avLst/>
          </a:prstGeom>
          <a:noFill/>
          <a:ln>
            <a:noFill/>
          </a:ln>
        </p:spPr>
        <p:style>
          <a:lnRef idx="0"/>
          <a:fillRef idx="0"/>
          <a:effectRef idx="0"/>
          <a:fontRef idx="minor"/>
        </p:style>
        <p:txBody>
          <a:bodyPr lIns="0" rIns="0" tIns="45000" bIns="45000" anchor="ctr"/>
          <a:p>
            <a:pPr>
              <a:lnSpc>
                <a:spcPct val="100000"/>
              </a:lnSpc>
            </a:pPr>
            <a:r>
              <a:rPr b="0" lang="en-US" sz="2800" spc="-1" strike="noStrike">
                <a:solidFill>
                  <a:srgbClr val="ffffff"/>
                </a:solidFill>
                <a:latin typeface="Calibri"/>
                <a:ea typeface="Calibri"/>
              </a:rPr>
              <a:t>Android Compatability Test</a:t>
            </a:r>
            <a:endParaRPr b="0" lang="en-US" sz="2800" spc="-1" strike="noStrike">
              <a:latin typeface="Times New Roman"/>
            </a:endParaRPr>
          </a:p>
        </p:txBody>
      </p:sp>
      <p:sp>
        <p:nvSpPr>
          <p:cNvPr id="325" name="CustomShape 2"/>
          <p:cNvSpPr/>
          <p:nvPr/>
        </p:nvSpPr>
        <p:spPr>
          <a:xfrm>
            <a:off x="479520" y="6318000"/>
            <a:ext cx="11229120" cy="131760"/>
          </a:xfrm>
          <a:prstGeom prst="rect">
            <a:avLst/>
          </a:prstGeom>
          <a:noFill/>
          <a:ln>
            <a:noFill/>
          </a:ln>
        </p:spPr>
        <p:style>
          <a:lnRef idx="0"/>
          <a:fillRef idx="0"/>
          <a:effectRef idx="0"/>
          <a:fontRef idx="minor"/>
        </p:style>
      </p:sp>
      <p:sp>
        <p:nvSpPr>
          <p:cNvPr id="326" name="CustomShape 3"/>
          <p:cNvSpPr/>
          <p:nvPr/>
        </p:nvSpPr>
        <p:spPr>
          <a:xfrm>
            <a:off x="479520" y="958680"/>
            <a:ext cx="11223720" cy="2283120"/>
          </a:xfrm>
          <a:prstGeom prst="rect">
            <a:avLst/>
          </a:prstGeom>
          <a:noFill/>
          <a:ln>
            <a:noFill/>
          </a:ln>
        </p:spPr>
        <p:style>
          <a:lnRef idx="0"/>
          <a:fillRef idx="0"/>
          <a:effectRef idx="0"/>
          <a:fontRef idx="minor"/>
        </p:style>
        <p:txBody>
          <a:bodyPr lIns="90000" rIns="90000" tIns="45000" bIns="45000"/>
          <a:p>
            <a:pPr marL="216000" indent="-216000">
              <a:lnSpc>
                <a:spcPct val="100000"/>
              </a:lnSpc>
              <a:buClr>
                <a:srgbClr val="3f3f3f"/>
              </a:buClr>
              <a:buSzPct val="45000"/>
              <a:buFont typeface="Symbol" charset="2"/>
              <a:buChar char=""/>
            </a:pPr>
            <a:r>
              <a:rPr b="0" lang="en-US" sz="1800" spc="-1" strike="noStrike">
                <a:solidFill>
                  <a:srgbClr val="3f3f3f"/>
                </a:solidFill>
                <a:latin typeface="Calibri"/>
                <a:ea typeface="DejaVu Sans"/>
              </a:rPr>
              <a:t>Android compatibility is a process by which Google tries to control the release of incompatible devices to the market. Prior to their release to the market each and every android device must pass the android compatibility tests and get certified by Google. Hence regular executions of android compatibility tests are required.</a:t>
            </a:r>
            <a:endParaRPr b="0" lang="en-US" sz="1800" spc="-1" strike="noStrike">
              <a:latin typeface="Times New Roman"/>
            </a:endParaRPr>
          </a:p>
          <a:p>
            <a:pPr marL="216000" indent="-216000">
              <a:lnSpc>
                <a:spcPct val="100000"/>
              </a:lnSpc>
              <a:buClr>
                <a:srgbClr val="3f3f3f"/>
              </a:buClr>
              <a:buSzPct val="45000"/>
              <a:buFont typeface="Symbol" charset="2"/>
              <a:buChar char=""/>
            </a:pPr>
            <a:endParaRPr b="0" lang="en-US" sz="1800" spc="-1" strike="noStrike">
              <a:latin typeface="Times New Roman"/>
            </a:endParaRPr>
          </a:p>
          <a:p>
            <a:pPr marL="216000" indent="-216000">
              <a:lnSpc>
                <a:spcPct val="100000"/>
              </a:lnSpc>
              <a:buClr>
                <a:srgbClr val="3f3f3f"/>
              </a:buClr>
              <a:buSzPct val="45000"/>
              <a:buFont typeface="Symbol" charset="2"/>
              <a:buChar char=""/>
            </a:pPr>
            <a:r>
              <a:rPr b="0" lang="en-US" sz="1800" spc="-1" strike="noStrike">
                <a:solidFill>
                  <a:srgbClr val="3f3f3f"/>
                </a:solidFill>
                <a:latin typeface="Calibri"/>
                <a:ea typeface="DejaVu Sans"/>
              </a:rPr>
              <a:t>The CTS includes the following types of test cases:</a:t>
            </a:r>
            <a:endParaRPr b="0" lang="en-US" sz="1800" spc="-1" strike="noStrike">
              <a:latin typeface="Times New Roman"/>
            </a:endParaRPr>
          </a:p>
          <a:p>
            <a:pPr marL="216000" indent="-216000">
              <a:lnSpc>
                <a:spcPct val="100000"/>
              </a:lnSpc>
              <a:buClr>
                <a:srgbClr val="3f3f3f"/>
              </a:buClr>
              <a:buSzPct val="45000"/>
              <a:buFont typeface="Symbol" charset="2"/>
              <a:buChar char=""/>
            </a:pPr>
            <a:endParaRPr b="0" lang="en-US" sz="1800" spc="-1" strike="noStrike">
              <a:latin typeface="Times New Roman"/>
            </a:endParaRPr>
          </a:p>
          <a:p>
            <a:pPr lvl="1" marL="432000" indent="-216000">
              <a:lnSpc>
                <a:spcPct val="100000"/>
              </a:lnSpc>
              <a:buClr>
                <a:srgbClr val="000000"/>
              </a:buClr>
              <a:buSzPct val="45000"/>
              <a:buFont typeface="Symbol" charset="2"/>
              <a:buChar char=""/>
            </a:pPr>
            <a:r>
              <a:rPr b="0" lang="en-US" sz="1800" spc="-1" strike="noStrike">
                <a:solidFill>
                  <a:srgbClr val="3f3f3f"/>
                </a:solidFill>
                <a:latin typeface="Calibri"/>
                <a:ea typeface="DejaVu Sans"/>
              </a:rPr>
              <a:t>Unit tests test atomic units of code within the Android platform; e.g. a single class, such as java.util.HashMap.</a:t>
            </a:r>
            <a:endParaRPr b="0" lang="en-US" sz="1800" spc="-1" strike="noStrike">
              <a:latin typeface="Times New Roman"/>
            </a:endParaRPr>
          </a:p>
          <a:p>
            <a:pPr marL="216000" indent="-216000">
              <a:lnSpc>
                <a:spcPct val="100000"/>
              </a:lnSpc>
              <a:buClr>
                <a:srgbClr val="3f3f3f"/>
              </a:buClr>
              <a:buSzPct val="45000"/>
              <a:buFont typeface="Symbol" charset="2"/>
              <a:buChar char=""/>
            </a:pPr>
            <a:endParaRPr b="0" lang="en-US" sz="1800" spc="-1" strike="noStrike">
              <a:latin typeface="Times New Roman"/>
            </a:endParaRPr>
          </a:p>
          <a:p>
            <a:pPr lvl="1" marL="432000" indent="-216000">
              <a:lnSpc>
                <a:spcPct val="100000"/>
              </a:lnSpc>
              <a:buClr>
                <a:srgbClr val="000000"/>
              </a:buClr>
              <a:buSzPct val="45000"/>
              <a:buFont typeface="Symbol" charset="2"/>
              <a:buChar char=""/>
            </a:pPr>
            <a:r>
              <a:rPr b="0" lang="en-US" sz="1800" spc="-1" strike="noStrike">
                <a:solidFill>
                  <a:srgbClr val="3f3f3f"/>
                </a:solidFill>
                <a:latin typeface="Calibri"/>
                <a:ea typeface="DejaVu Sans"/>
              </a:rPr>
              <a:t>Functional tests test a combination of APIs together in a higher-level use-case.</a:t>
            </a:r>
            <a:endParaRPr b="0" lang="en-US" sz="1800" spc="-1" strike="noStrike">
              <a:latin typeface="Times New Roman"/>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479520" y="0"/>
            <a:ext cx="8350200" cy="601560"/>
          </a:xfrm>
          <a:prstGeom prst="rect">
            <a:avLst/>
          </a:prstGeom>
          <a:noFill/>
          <a:ln>
            <a:noFill/>
          </a:ln>
        </p:spPr>
        <p:style>
          <a:lnRef idx="0"/>
          <a:fillRef idx="0"/>
          <a:effectRef idx="0"/>
          <a:fontRef idx="minor"/>
        </p:style>
        <p:txBody>
          <a:bodyPr lIns="0" rIns="0" tIns="45000" bIns="45000" anchor="ctr"/>
          <a:p>
            <a:pPr>
              <a:lnSpc>
                <a:spcPct val="100000"/>
              </a:lnSpc>
            </a:pPr>
            <a:r>
              <a:rPr b="0" lang="en-US" sz="2800" spc="-1" strike="noStrike">
                <a:solidFill>
                  <a:srgbClr val="ffffff"/>
                </a:solidFill>
                <a:latin typeface="Calibri"/>
                <a:ea typeface="Calibri"/>
              </a:rPr>
              <a:t>CT Pipeline</a:t>
            </a:r>
            <a:endParaRPr b="0" lang="en-US" sz="2800" spc="-1" strike="noStrike">
              <a:latin typeface="Times New Roman"/>
            </a:endParaRPr>
          </a:p>
        </p:txBody>
      </p:sp>
      <p:sp>
        <p:nvSpPr>
          <p:cNvPr id="328" name="CustomShape 2"/>
          <p:cNvSpPr/>
          <p:nvPr/>
        </p:nvSpPr>
        <p:spPr>
          <a:xfrm>
            <a:off x="479520" y="6318000"/>
            <a:ext cx="11229120" cy="131760"/>
          </a:xfrm>
          <a:prstGeom prst="rect">
            <a:avLst/>
          </a:prstGeom>
          <a:noFill/>
          <a:ln>
            <a:noFill/>
          </a:ln>
        </p:spPr>
        <p:style>
          <a:lnRef idx="0"/>
          <a:fillRef idx="0"/>
          <a:effectRef idx="0"/>
          <a:fontRef idx="minor"/>
        </p:style>
      </p:sp>
      <p:sp>
        <p:nvSpPr>
          <p:cNvPr id="329" name="CustomShape 3"/>
          <p:cNvSpPr/>
          <p:nvPr/>
        </p:nvSpPr>
        <p:spPr>
          <a:xfrm>
            <a:off x="479520" y="958680"/>
            <a:ext cx="11223720" cy="2283120"/>
          </a:xfrm>
          <a:prstGeom prst="rect">
            <a:avLst/>
          </a:prstGeom>
          <a:noFill/>
          <a:ln>
            <a:noFill/>
          </a:ln>
        </p:spPr>
        <p:style>
          <a:lnRef idx="0"/>
          <a:fillRef idx="0"/>
          <a:effectRef idx="0"/>
          <a:fontRef idx="minor"/>
        </p:style>
      </p:sp>
      <p:pic>
        <p:nvPicPr>
          <p:cNvPr id="330" name="" descr=""/>
          <p:cNvPicPr/>
          <p:nvPr/>
        </p:nvPicPr>
        <p:blipFill>
          <a:blip r:embed="rId1"/>
          <a:stretch/>
        </p:blipFill>
        <p:spPr>
          <a:xfrm>
            <a:off x="141120" y="3105360"/>
            <a:ext cx="11909880" cy="64728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CustomShape 1"/>
          <p:cNvSpPr/>
          <p:nvPr/>
        </p:nvSpPr>
        <p:spPr>
          <a:xfrm>
            <a:off x="479520" y="0"/>
            <a:ext cx="8350200" cy="601560"/>
          </a:xfrm>
          <a:prstGeom prst="rect">
            <a:avLst/>
          </a:prstGeom>
          <a:noFill/>
          <a:ln>
            <a:noFill/>
          </a:ln>
        </p:spPr>
        <p:style>
          <a:lnRef idx="0"/>
          <a:fillRef idx="0"/>
          <a:effectRef idx="0"/>
          <a:fontRef idx="minor"/>
        </p:style>
        <p:txBody>
          <a:bodyPr lIns="0" rIns="0" tIns="45000" bIns="45000" anchor="ctr"/>
          <a:p>
            <a:pPr>
              <a:lnSpc>
                <a:spcPct val="100000"/>
              </a:lnSpc>
            </a:pPr>
            <a:r>
              <a:rPr b="0" lang="en-US" sz="2800" spc="-1" strike="noStrike">
                <a:solidFill>
                  <a:srgbClr val="ffffff"/>
                </a:solidFill>
                <a:latin typeface="Calibri"/>
                <a:ea typeface="Calibri"/>
              </a:rPr>
              <a:t>Continuous Testing</a:t>
            </a:r>
            <a:endParaRPr b="0" lang="en-US" sz="2800" spc="-1" strike="noStrike">
              <a:latin typeface="Times New Roman"/>
            </a:endParaRPr>
          </a:p>
        </p:txBody>
      </p:sp>
      <p:sp>
        <p:nvSpPr>
          <p:cNvPr id="287" name="CustomShape 2"/>
          <p:cNvSpPr/>
          <p:nvPr/>
        </p:nvSpPr>
        <p:spPr>
          <a:xfrm>
            <a:off x="683640" y="932040"/>
            <a:ext cx="6594840" cy="2557440"/>
          </a:xfrm>
          <a:prstGeom prst="rect">
            <a:avLst/>
          </a:prstGeom>
          <a:noFill/>
          <a:ln>
            <a:noFill/>
          </a:ln>
        </p:spPr>
        <p:style>
          <a:lnRef idx="0"/>
          <a:fillRef idx="0"/>
          <a:effectRef idx="0"/>
          <a:fontRef idx="minor"/>
        </p:style>
        <p:txBody>
          <a:bodyPr lIns="0" rIns="0" tIns="45000" bIns="45000"/>
          <a:p>
            <a:pPr>
              <a:lnSpc>
                <a:spcPct val="100000"/>
              </a:lnSpc>
            </a:pPr>
            <a:r>
              <a:rPr b="0" lang="en-US" sz="1800" spc="-1" strike="noStrike">
                <a:solidFill>
                  <a:srgbClr val="3f3f3f"/>
                </a:solidFill>
                <a:latin typeface="Calibri"/>
                <a:ea typeface="DejaVu Sans"/>
              </a:rPr>
              <a:t>Continuous testing (CT) is a software development process in which applications are tested continuously throughout the entire software development life cycle (SDLC). The goal of CT is to evaluate software quality across the SDLC, providing critical feedback earlier and enabling higher-quality and faster deliveries.</a:t>
            </a:r>
            <a:endParaRPr b="0" lang="en-US" sz="1800" spc="-1" strike="noStrike">
              <a:latin typeface="Times New Roman"/>
            </a:endParaRPr>
          </a:p>
          <a:p>
            <a:pPr>
              <a:lnSpc>
                <a:spcPct val="100000"/>
              </a:lnSpc>
            </a:pPr>
            <a:endParaRPr b="0" lang="en-US" sz="1800" spc="-1" strike="noStrike">
              <a:latin typeface="Times New Roman"/>
            </a:endParaRPr>
          </a:p>
          <a:p>
            <a:pPr>
              <a:lnSpc>
                <a:spcPct val="100000"/>
              </a:lnSpc>
            </a:pPr>
            <a:endParaRPr b="0" lang="en-US" sz="1800" spc="-1" strike="noStrike">
              <a:latin typeface="Times New Roman"/>
            </a:endParaRPr>
          </a:p>
        </p:txBody>
      </p:sp>
      <p:pic>
        <p:nvPicPr>
          <p:cNvPr id="288" name="" descr=""/>
          <p:cNvPicPr/>
          <p:nvPr/>
        </p:nvPicPr>
        <p:blipFill>
          <a:blip r:embed="rId1"/>
          <a:stretch/>
        </p:blipFill>
        <p:spPr>
          <a:xfrm>
            <a:off x="2690280" y="2918880"/>
            <a:ext cx="6362280" cy="320760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CustomShape 1"/>
          <p:cNvSpPr/>
          <p:nvPr/>
        </p:nvSpPr>
        <p:spPr>
          <a:xfrm>
            <a:off x="479520" y="0"/>
            <a:ext cx="8350200" cy="601560"/>
          </a:xfrm>
          <a:prstGeom prst="rect">
            <a:avLst/>
          </a:prstGeom>
          <a:noFill/>
          <a:ln>
            <a:noFill/>
          </a:ln>
        </p:spPr>
        <p:style>
          <a:lnRef idx="0"/>
          <a:fillRef idx="0"/>
          <a:effectRef idx="0"/>
          <a:fontRef idx="minor"/>
        </p:style>
        <p:txBody>
          <a:bodyPr lIns="0" rIns="0" tIns="45000" bIns="45000" anchor="ctr"/>
          <a:p>
            <a:pPr>
              <a:lnSpc>
                <a:spcPct val="100000"/>
              </a:lnSpc>
            </a:pPr>
            <a:r>
              <a:rPr b="0" lang="en-US" sz="2800" spc="-1" strike="noStrike">
                <a:solidFill>
                  <a:srgbClr val="ffffff"/>
                </a:solidFill>
                <a:latin typeface="Calibri"/>
                <a:ea typeface="Calibri"/>
              </a:rPr>
              <a:t>Flashing</a:t>
            </a:r>
            <a:endParaRPr b="0" lang="en-US" sz="2800" spc="-1" strike="noStrike">
              <a:latin typeface="Times New Roman"/>
            </a:endParaRPr>
          </a:p>
        </p:txBody>
      </p:sp>
      <p:sp>
        <p:nvSpPr>
          <p:cNvPr id="332" name="CustomShape 2"/>
          <p:cNvSpPr/>
          <p:nvPr/>
        </p:nvSpPr>
        <p:spPr>
          <a:xfrm>
            <a:off x="479520" y="6318000"/>
            <a:ext cx="11229120" cy="131760"/>
          </a:xfrm>
          <a:prstGeom prst="rect">
            <a:avLst/>
          </a:prstGeom>
          <a:noFill/>
          <a:ln>
            <a:noFill/>
          </a:ln>
        </p:spPr>
        <p:style>
          <a:lnRef idx="0"/>
          <a:fillRef idx="0"/>
          <a:effectRef idx="0"/>
          <a:fontRef idx="minor"/>
        </p:style>
      </p:sp>
      <p:sp>
        <p:nvSpPr>
          <p:cNvPr id="333" name="CustomShape 3"/>
          <p:cNvSpPr/>
          <p:nvPr/>
        </p:nvSpPr>
        <p:spPr>
          <a:xfrm>
            <a:off x="479520" y="958680"/>
            <a:ext cx="11223720" cy="2283120"/>
          </a:xfrm>
          <a:prstGeom prst="rect">
            <a:avLst/>
          </a:prstGeom>
          <a:noFill/>
          <a:ln>
            <a:noFill/>
          </a:ln>
        </p:spPr>
        <p:style>
          <a:lnRef idx="0"/>
          <a:fillRef idx="0"/>
          <a:effectRef idx="0"/>
          <a:fontRef idx="minor"/>
        </p:style>
      </p:sp>
      <p:sp>
        <p:nvSpPr>
          <p:cNvPr id="334" name="TextShape 4"/>
          <p:cNvSpPr txBox="1"/>
          <p:nvPr/>
        </p:nvSpPr>
        <p:spPr>
          <a:xfrm>
            <a:off x="609480" y="958680"/>
            <a:ext cx="10970640" cy="462312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Flashing an android means installing any OS or some other kind of programs like the Recovery etc.</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Flashing is generally done either from the device’s recovery mode or using any other dedicated computer softwares (Flasher Tools) or by ADB.</a:t>
            </a:r>
            <a:endParaRPr b="0" lang="en-US" sz="32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CustomShape 1"/>
          <p:cNvSpPr/>
          <p:nvPr/>
        </p:nvSpPr>
        <p:spPr>
          <a:xfrm>
            <a:off x="479520" y="0"/>
            <a:ext cx="8350200" cy="601560"/>
          </a:xfrm>
          <a:prstGeom prst="rect">
            <a:avLst/>
          </a:prstGeom>
          <a:noFill/>
          <a:ln>
            <a:noFill/>
          </a:ln>
        </p:spPr>
        <p:style>
          <a:lnRef idx="0"/>
          <a:fillRef idx="0"/>
          <a:effectRef idx="0"/>
          <a:fontRef idx="minor"/>
        </p:style>
        <p:txBody>
          <a:bodyPr lIns="0" rIns="0" tIns="45000" bIns="45000" anchor="ctr"/>
          <a:p>
            <a:pPr>
              <a:lnSpc>
                <a:spcPct val="100000"/>
              </a:lnSpc>
            </a:pPr>
            <a:r>
              <a:rPr b="0" lang="en-US" sz="2800" spc="-1" strike="noStrike">
                <a:solidFill>
                  <a:srgbClr val="ffffff"/>
                </a:solidFill>
                <a:latin typeface="Calibri"/>
                <a:ea typeface="Calibri"/>
              </a:rPr>
              <a:t>Simulatix</a:t>
            </a:r>
            <a:endParaRPr b="0" lang="en-US" sz="2800" spc="-1" strike="noStrike">
              <a:latin typeface="Times New Roman"/>
            </a:endParaRPr>
          </a:p>
        </p:txBody>
      </p:sp>
      <p:sp>
        <p:nvSpPr>
          <p:cNvPr id="336" name="CustomShape 2"/>
          <p:cNvSpPr/>
          <p:nvPr/>
        </p:nvSpPr>
        <p:spPr>
          <a:xfrm>
            <a:off x="479520" y="6318000"/>
            <a:ext cx="11229120" cy="131760"/>
          </a:xfrm>
          <a:prstGeom prst="rect">
            <a:avLst/>
          </a:prstGeom>
          <a:noFill/>
          <a:ln>
            <a:noFill/>
          </a:ln>
        </p:spPr>
        <p:style>
          <a:lnRef idx="0"/>
          <a:fillRef idx="0"/>
          <a:effectRef idx="0"/>
          <a:fontRef idx="minor"/>
        </p:style>
      </p:sp>
      <p:sp>
        <p:nvSpPr>
          <p:cNvPr id="337" name="CustomShape 3"/>
          <p:cNvSpPr/>
          <p:nvPr/>
        </p:nvSpPr>
        <p:spPr>
          <a:xfrm>
            <a:off x="479520" y="958680"/>
            <a:ext cx="11223720" cy="2283120"/>
          </a:xfrm>
          <a:prstGeom prst="rect">
            <a:avLst/>
          </a:prstGeom>
          <a:noFill/>
          <a:ln>
            <a:noFill/>
          </a:ln>
        </p:spPr>
        <p:style>
          <a:lnRef idx="0"/>
          <a:fillRef idx="0"/>
          <a:effectRef idx="0"/>
          <a:fontRef idx="minor"/>
        </p:style>
      </p:sp>
      <p:sp>
        <p:nvSpPr>
          <p:cNvPr id="338" name="TextShape 4"/>
          <p:cNvSpPr txBox="1"/>
          <p:nvPr/>
        </p:nvSpPr>
        <p:spPr>
          <a:xfrm>
            <a:off x="609480" y="958680"/>
            <a:ext cx="10970640" cy="462312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Software application which mimics MIB behavior by simulating data/resources through viwi services.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MIB - management information base - is a database used for managing the entities in a communication network.</a:t>
            </a:r>
            <a:endParaRPr b="0" lang="en-US" sz="32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CustomShape 1"/>
          <p:cNvSpPr/>
          <p:nvPr/>
        </p:nvSpPr>
        <p:spPr>
          <a:xfrm>
            <a:off x="479520" y="0"/>
            <a:ext cx="8350200" cy="601560"/>
          </a:xfrm>
          <a:prstGeom prst="rect">
            <a:avLst/>
          </a:prstGeom>
          <a:noFill/>
          <a:ln>
            <a:noFill/>
          </a:ln>
        </p:spPr>
        <p:style>
          <a:lnRef idx="0"/>
          <a:fillRef idx="0"/>
          <a:effectRef idx="0"/>
          <a:fontRef idx="minor"/>
        </p:style>
        <p:txBody>
          <a:bodyPr lIns="0" rIns="0" tIns="45000" bIns="45000" anchor="ctr"/>
          <a:p>
            <a:pPr>
              <a:lnSpc>
                <a:spcPct val="100000"/>
              </a:lnSpc>
            </a:pPr>
            <a:r>
              <a:rPr b="0" lang="en-US" sz="2800" spc="-1" strike="noStrike">
                <a:solidFill>
                  <a:srgbClr val="ffffff"/>
                </a:solidFill>
                <a:latin typeface="Calibri"/>
                <a:ea typeface="Calibri"/>
              </a:rPr>
              <a:t>Polarion</a:t>
            </a:r>
            <a:endParaRPr b="0" lang="en-US" sz="2800" spc="-1" strike="noStrike">
              <a:latin typeface="Times New Roman"/>
            </a:endParaRPr>
          </a:p>
        </p:txBody>
      </p:sp>
      <p:sp>
        <p:nvSpPr>
          <p:cNvPr id="340" name="CustomShape 2"/>
          <p:cNvSpPr/>
          <p:nvPr/>
        </p:nvSpPr>
        <p:spPr>
          <a:xfrm>
            <a:off x="479520" y="6318000"/>
            <a:ext cx="11229120" cy="131760"/>
          </a:xfrm>
          <a:prstGeom prst="rect">
            <a:avLst/>
          </a:prstGeom>
          <a:noFill/>
          <a:ln>
            <a:noFill/>
          </a:ln>
        </p:spPr>
        <p:style>
          <a:lnRef idx="0"/>
          <a:fillRef idx="0"/>
          <a:effectRef idx="0"/>
          <a:fontRef idx="minor"/>
        </p:style>
      </p:sp>
      <p:sp>
        <p:nvSpPr>
          <p:cNvPr id="341" name="CustomShape 3"/>
          <p:cNvSpPr/>
          <p:nvPr/>
        </p:nvSpPr>
        <p:spPr>
          <a:xfrm>
            <a:off x="479520" y="958680"/>
            <a:ext cx="11223720" cy="2283120"/>
          </a:xfrm>
          <a:prstGeom prst="rect">
            <a:avLst/>
          </a:prstGeom>
          <a:noFill/>
          <a:ln>
            <a:noFill/>
          </a:ln>
        </p:spPr>
        <p:style>
          <a:lnRef idx="0"/>
          <a:fillRef idx="0"/>
          <a:effectRef idx="0"/>
          <a:fontRef idx="minor"/>
        </p:style>
      </p:sp>
      <p:sp>
        <p:nvSpPr>
          <p:cNvPr id="342" name="TextShape 4"/>
          <p:cNvSpPr txBox="1"/>
          <p:nvPr/>
        </p:nvSpPr>
        <p:spPr>
          <a:xfrm>
            <a:off x="609480" y="958680"/>
            <a:ext cx="10970640" cy="462312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Polarion is an Application Lifecycle Management (ALM) Tool</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Test Management</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Requirements Management</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Change and Configuration Management</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Planning</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Etc.</a:t>
            </a:r>
            <a:endParaRPr b="0" lang="en-US" sz="28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Operates on a Browser-based UI (User friendly, platform independent)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Work Items</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Test Runs</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Plans/Backlogs</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Documents and Reporting</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Bookmarks and favorites</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Views, switching between projects and servers</a:t>
            </a:r>
            <a:endParaRPr b="0" lang="en-US" sz="28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3" name="Bildplatzhalter 9" descr=""/>
          <p:cNvPicPr/>
          <p:nvPr/>
        </p:nvPicPr>
        <p:blipFill>
          <a:blip r:embed="rId1"/>
          <a:srcRect l="0" t="25" r="0" b="25"/>
          <a:stretch/>
        </p:blipFill>
        <p:spPr>
          <a:xfrm>
            <a:off x="0" y="360"/>
            <a:ext cx="12188880" cy="6855840"/>
          </a:xfrm>
          <a:prstGeom prst="rect">
            <a:avLst/>
          </a:prstGeom>
          <a:ln>
            <a:solidFill>
              <a:srgbClr val="3f3f3f"/>
            </a:solidFill>
          </a:ln>
        </p:spPr>
      </p:pic>
      <p:sp>
        <p:nvSpPr>
          <p:cNvPr id="344" name="CustomShape 1"/>
          <p:cNvSpPr/>
          <p:nvPr/>
        </p:nvSpPr>
        <p:spPr>
          <a:xfrm>
            <a:off x="540000" y="6264720"/>
            <a:ext cx="3414960" cy="286560"/>
          </a:xfrm>
          <a:prstGeom prst="rect">
            <a:avLst/>
          </a:prstGeom>
          <a:noFill/>
          <a:ln>
            <a:noFill/>
          </a:ln>
        </p:spPr>
        <p:style>
          <a:lnRef idx="0"/>
          <a:fillRef idx="0"/>
          <a:effectRef idx="0"/>
          <a:fontRef idx="minor"/>
        </p:style>
        <p:txBody>
          <a:bodyPr lIns="252000" rIns="0" tIns="0" bIns="0" anchor="ctr"/>
          <a:p>
            <a:pPr>
              <a:lnSpc>
                <a:spcPct val="100000"/>
              </a:lnSpc>
              <a:spcBef>
                <a:spcPts val="601"/>
              </a:spcBef>
            </a:pPr>
            <a:r>
              <a:rPr b="0" lang="en-US" sz="800" spc="-1" strike="noStrike">
                <a:solidFill>
                  <a:srgbClr val="ffffff"/>
                </a:solidFill>
                <a:latin typeface="Calibri Light"/>
                <a:ea typeface="DejaVu Sans"/>
              </a:rPr>
              <a:t>© Elektrobit 2021 | Confidential information</a:t>
            </a:r>
            <a:endParaRPr b="0" lang="en-US" sz="800" spc="-1" strike="noStrike">
              <a:latin typeface="Times New Roman"/>
            </a:endParaRPr>
          </a:p>
        </p:txBody>
      </p:sp>
      <p:pic>
        <p:nvPicPr>
          <p:cNvPr id="345" name="Bildplatzhalter 4" descr=""/>
          <p:cNvPicPr/>
          <p:nvPr/>
        </p:nvPicPr>
        <p:blipFill>
          <a:blip r:embed="rId2"/>
          <a:stretch/>
        </p:blipFill>
        <p:spPr>
          <a:xfrm>
            <a:off x="10663560" y="360"/>
            <a:ext cx="981000" cy="1012680"/>
          </a:xfrm>
          <a:prstGeom prst="rect">
            <a:avLst/>
          </a:prstGeom>
          <a:ln>
            <a:solidFill>
              <a:srgbClr val="3f3f3f"/>
            </a:solidFill>
          </a:ln>
        </p:spPr>
      </p:pic>
      <p:grpSp>
        <p:nvGrpSpPr>
          <p:cNvPr id="346" name="Group 2"/>
          <p:cNvGrpSpPr/>
          <p:nvPr/>
        </p:nvGrpSpPr>
        <p:grpSpPr>
          <a:xfrm>
            <a:off x="5528520" y="6244200"/>
            <a:ext cx="1131840" cy="178560"/>
            <a:chOff x="5528520" y="6244200"/>
            <a:chExt cx="1131840" cy="178560"/>
          </a:xfrm>
        </p:grpSpPr>
        <p:pic>
          <p:nvPicPr>
            <p:cNvPr id="347" name="Picture 25" descr=""/>
            <p:cNvPicPr/>
            <p:nvPr/>
          </p:nvPicPr>
          <p:blipFill>
            <a:blip r:embed="rId3"/>
            <a:stretch/>
          </p:blipFill>
          <p:spPr>
            <a:xfrm>
              <a:off x="6246000" y="6244200"/>
              <a:ext cx="178200" cy="178560"/>
            </a:xfrm>
            <a:prstGeom prst="rect">
              <a:avLst/>
            </a:prstGeom>
            <a:ln>
              <a:noFill/>
            </a:ln>
          </p:spPr>
        </p:pic>
        <p:pic>
          <p:nvPicPr>
            <p:cNvPr id="348" name="Picture 26" descr=""/>
            <p:cNvPicPr/>
            <p:nvPr/>
          </p:nvPicPr>
          <p:blipFill>
            <a:blip r:embed="rId4"/>
            <a:stretch/>
          </p:blipFill>
          <p:spPr>
            <a:xfrm>
              <a:off x="6481800" y="6244200"/>
              <a:ext cx="178560" cy="178560"/>
            </a:xfrm>
            <a:prstGeom prst="rect">
              <a:avLst/>
            </a:prstGeom>
            <a:ln>
              <a:noFill/>
            </a:ln>
          </p:spPr>
        </p:pic>
        <p:pic>
          <p:nvPicPr>
            <p:cNvPr id="349" name="Picture 27" descr=""/>
            <p:cNvPicPr/>
            <p:nvPr/>
          </p:nvPicPr>
          <p:blipFill>
            <a:blip r:embed="rId5"/>
            <a:stretch/>
          </p:blipFill>
          <p:spPr>
            <a:xfrm>
              <a:off x="5528520" y="6244200"/>
              <a:ext cx="178560" cy="178560"/>
            </a:xfrm>
            <a:prstGeom prst="rect">
              <a:avLst/>
            </a:prstGeom>
            <a:ln>
              <a:noFill/>
            </a:ln>
          </p:spPr>
        </p:pic>
        <p:pic>
          <p:nvPicPr>
            <p:cNvPr id="350" name="Picture 28" descr=""/>
            <p:cNvPicPr/>
            <p:nvPr/>
          </p:nvPicPr>
          <p:blipFill>
            <a:blip r:embed="rId6"/>
            <a:stretch/>
          </p:blipFill>
          <p:spPr>
            <a:xfrm>
              <a:off x="5766120" y="6244200"/>
              <a:ext cx="173520" cy="178560"/>
            </a:xfrm>
            <a:prstGeom prst="rect">
              <a:avLst/>
            </a:prstGeom>
            <a:ln>
              <a:noFill/>
            </a:ln>
          </p:spPr>
        </p:pic>
        <p:pic>
          <p:nvPicPr>
            <p:cNvPr id="351" name="Picture 29" descr=""/>
            <p:cNvPicPr/>
            <p:nvPr/>
          </p:nvPicPr>
          <p:blipFill>
            <a:blip r:embed="rId7"/>
            <a:stretch/>
          </p:blipFill>
          <p:spPr>
            <a:xfrm>
              <a:off x="6001920" y="6244200"/>
              <a:ext cx="178560" cy="178560"/>
            </a:xfrm>
            <a:prstGeom prst="rect">
              <a:avLst/>
            </a:prstGeom>
            <a:ln>
              <a:noFill/>
            </a:ln>
          </p:spPr>
        </p:pic>
      </p:grpSp>
    </p:spTree>
  </p:cSld>
  <p:transition spd="med">
    <p:fade/>
  </p:transition>
  <p:timing>
    <p:tnLst>
      <p:par>
        <p:cTn id="45" dur="indefinite" restart="never" nodeType="tmRoot">
          <p:childTnLst>
            <p:seq>
              <p:cTn id="46" dur="indefinite" nodeType="mainSeq">
                <p:childTnLst>
                  <p:par>
                    <p:cTn id="47" fill="hold">
                      <p:stCondLst>
                        <p:cond delay="0"/>
                      </p:stCondLst>
                      <p:childTnLst>
                        <p:par>
                          <p:cTn id="48" fill="hold">
                            <p:stCondLst>
                              <p:cond delay="0"/>
                            </p:stCondLst>
                            <p:childTnLst>
                              <p:par>
                                <p:cTn id="49" nodeType="afterEffect" fill="hold" presetClass="entr" presetID="10">
                                  <p:stCondLst>
                                    <p:cond delay="0"/>
                                  </p:stCondLst>
                                  <p:childTnLst>
                                    <p:set>
                                      <p:cBhvr>
                                        <p:cTn id="50" dur="1" fill="hold">
                                          <p:stCondLst>
                                            <p:cond delay="0"/>
                                          </p:stCondLst>
                                        </p:cTn>
                                        <p:tgtEl>
                                          <p:spTgt spid="346"/>
                                        </p:tgtEl>
                                        <p:attrNameLst>
                                          <p:attrName>style.visibility</p:attrName>
                                        </p:attrNameLst>
                                      </p:cBhvr>
                                      <p:to>
                                        <p:strVal val="visible"/>
                                      </p:to>
                                    </p:set>
                                    <p:animEffect filter="fade" transition="in">
                                      <p:cBhvr additive="repl">
                                        <p:cTn id="51" dur="500"/>
                                        <p:tgtEl>
                                          <p:spTgt spid="346"/>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CustomShape 1"/>
          <p:cNvSpPr/>
          <p:nvPr/>
        </p:nvSpPr>
        <p:spPr>
          <a:xfrm>
            <a:off x="479520" y="0"/>
            <a:ext cx="8350200" cy="601560"/>
          </a:xfrm>
          <a:prstGeom prst="rect">
            <a:avLst/>
          </a:prstGeom>
          <a:noFill/>
          <a:ln>
            <a:noFill/>
          </a:ln>
        </p:spPr>
        <p:style>
          <a:lnRef idx="0"/>
          <a:fillRef idx="0"/>
          <a:effectRef idx="0"/>
          <a:fontRef idx="minor"/>
        </p:style>
        <p:txBody>
          <a:bodyPr lIns="0" rIns="0" tIns="45000" bIns="45000" anchor="ctr"/>
          <a:p>
            <a:pPr>
              <a:lnSpc>
                <a:spcPct val="100000"/>
              </a:lnSpc>
            </a:pPr>
            <a:r>
              <a:rPr b="0" lang="en-US" sz="2800" spc="-1" strike="noStrike">
                <a:solidFill>
                  <a:srgbClr val="ffffff"/>
                </a:solidFill>
                <a:latin typeface="Calibri"/>
                <a:ea typeface="Calibri"/>
              </a:rPr>
              <a:t>Benefits of CT</a:t>
            </a:r>
            <a:endParaRPr b="0" lang="en-US" sz="2800" spc="-1" strike="noStrike">
              <a:latin typeface="Times New Roman"/>
            </a:endParaRPr>
          </a:p>
        </p:txBody>
      </p:sp>
      <p:sp>
        <p:nvSpPr>
          <p:cNvPr id="290" name="CustomShape 2"/>
          <p:cNvSpPr/>
          <p:nvPr/>
        </p:nvSpPr>
        <p:spPr>
          <a:xfrm>
            <a:off x="683640" y="932040"/>
            <a:ext cx="6594840" cy="2557440"/>
          </a:xfrm>
          <a:prstGeom prst="rect">
            <a:avLst/>
          </a:prstGeom>
          <a:noFill/>
          <a:ln>
            <a:noFill/>
          </a:ln>
        </p:spPr>
        <p:style>
          <a:lnRef idx="0"/>
          <a:fillRef idx="0"/>
          <a:effectRef idx="0"/>
          <a:fontRef idx="minor"/>
        </p:style>
        <p:txBody>
          <a:bodyPr lIns="0" rIns="0" tIns="45000" bIns="45000"/>
          <a:p>
            <a:pPr>
              <a:lnSpc>
                <a:spcPct val="100000"/>
              </a:lnSpc>
            </a:pPr>
            <a:endParaRPr b="0" lang="en-US" sz="4400" spc="-1" strike="noStrike">
              <a:latin typeface="Times New Roman"/>
            </a:endParaRPr>
          </a:p>
          <a:p>
            <a:pPr>
              <a:lnSpc>
                <a:spcPct val="100000"/>
              </a:lnSpc>
            </a:pPr>
            <a:r>
              <a:rPr b="0" lang="en-US" sz="1800" spc="-1" strike="noStrike">
                <a:solidFill>
                  <a:srgbClr val="3f3f3f"/>
                </a:solidFill>
                <a:latin typeface="Calibri"/>
                <a:ea typeface="DejaVu Sans"/>
              </a:rPr>
              <a:t>Continuous testing offers many benefits. At a higher level, it removes the roadblocks that can happen when performing testing in a single step. With continuous testing, code is automatically tested as soon as it is integrated. This directly supports DevOps and the goal of delivering high-quality software, faster.</a:t>
            </a:r>
            <a:endParaRPr b="0" lang="en-US" sz="1800" spc="-1" strike="noStrike">
              <a:latin typeface="Times New Roman"/>
            </a:endParaRPr>
          </a:p>
          <a:p>
            <a:pPr>
              <a:lnSpc>
                <a:spcPct val="100000"/>
              </a:lnSpc>
            </a:pPr>
            <a:endParaRPr b="0" lang="en-US" sz="1800" spc="-1" strike="noStrike">
              <a:latin typeface="Times New Roman"/>
            </a:endParaRPr>
          </a:p>
          <a:p>
            <a:pPr>
              <a:lnSpc>
                <a:spcPct val="100000"/>
              </a:lnSpc>
            </a:pPr>
            <a:r>
              <a:rPr b="0" lang="en-US" sz="1800" spc="-1" strike="noStrike">
                <a:solidFill>
                  <a:srgbClr val="3f3f3f"/>
                </a:solidFill>
                <a:latin typeface="Calibri"/>
                <a:ea typeface="DejaVu Sans"/>
              </a:rPr>
              <a:t>Additionally, CT helps save developer time and effort because they no longer have to wait for QA teams to finish testing before fixing their code.</a:t>
            </a:r>
            <a:endParaRPr b="0" lang="en-US" sz="1800" spc="-1" strike="noStrike">
              <a:latin typeface="Times New Roman"/>
            </a:endParaRPr>
          </a:p>
          <a:p>
            <a:pPr>
              <a:lnSpc>
                <a:spcPct val="100000"/>
              </a:lnSpc>
            </a:pPr>
            <a:endParaRPr b="0" lang="en-US" sz="1800" spc="-1" strike="noStrike">
              <a:latin typeface="Times New Roman"/>
            </a:endParaRPr>
          </a:p>
          <a:p>
            <a:pPr>
              <a:lnSpc>
                <a:spcPct val="100000"/>
              </a:lnSpc>
            </a:pPr>
            <a:r>
              <a:rPr b="0" lang="en-US" sz="1800" spc="-1" strike="noStrike">
                <a:solidFill>
                  <a:srgbClr val="3f3f3f"/>
                </a:solidFill>
                <a:latin typeface="Calibri"/>
                <a:ea typeface="DejaVu Sans"/>
              </a:rPr>
              <a:t>A more overarching benefit of CT is that it reduces risk. With CT, software is checked many more times and in many more ways throughout its entire life cycle, instead of once during a specific phase of the SDLC. This enables more visibility into and more opportunities to discover areas of weakness.</a:t>
            </a:r>
            <a:endParaRPr b="0" lang="en-US" sz="1800" spc="-1" strike="noStrike">
              <a:latin typeface="Times New Roman"/>
            </a:endParaRPr>
          </a:p>
          <a:p>
            <a:pPr>
              <a:lnSpc>
                <a:spcPct val="100000"/>
              </a:lnSpc>
            </a:pPr>
            <a:endParaRPr b="0" lang="en-US" sz="1800" spc="-1" strike="noStrike">
              <a:latin typeface="Times New Roman"/>
            </a:endParaRPr>
          </a:p>
          <a:p>
            <a:pPr>
              <a:lnSpc>
                <a:spcPct val="100000"/>
              </a:lnSpc>
            </a:pPr>
            <a:endParaRPr b="0" lang="en-US" sz="1800" spc="-1" strike="noStrike">
              <a:latin typeface="Times New Roman"/>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479520" y="0"/>
            <a:ext cx="8350200" cy="601560"/>
          </a:xfrm>
          <a:prstGeom prst="rect">
            <a:avLst/>
          </a:prstGeom>
          <a:noFill/>
          <a:ln>
            <a:noFill/>
          </a:ln>
        </p:spPr>
        <p:style>
          <a:lnRef idx="0"/>
          <a:fillRef idx="0"/>
          <a:effectRef idx="0"/>
          <a:fontRef idx="minor"/>
        </p:style>
        <p:txBody>
          <a:bodyPr lIns="0" rIns="0" tIns="45000" bIns="45000" anchor="ctr"/>
          <a:p>
            <a:pPr>
              <a:lnSpc>
                <a:spcPct val="100000"/>
              </a:lnSpc>
            </a:pPr>
            <a:r>
              <a:rPr b="0" lang="en-US" sz="2800" spc="-1" strike="noStrike">
                <a:solidFill>
                  <a:srgbClr val="ffffff"/>
                </a:solidFill>
                <a:latin typeface="Calibri"/>
                <a:ea typeface="Calibri"/>
              </a:rPr>
              <a:t>Automation Testing</a:t>
            </a:r>
            <a:endParaRPr b="0" lang="en-US" sz="2800" spc="-1" strike="noStrike">
              <a:latin typeface="Times New Roman"/>
            </a:endParaRPr>
          </a:p>
        </p:txBody>
      </p:sp>
      <p:sp>
        <p:nvSpPr>
          <p:cNvPr id="292" name="CustomShape 2"/>
          <p:cNvSpPr/>
          <p:nvPr/>
        </p:nvSpPr>
        <p:spPr>
          <a:xfrm>
            <a:off x="683640" y="932040"/>
            <a:ext cx="6594840" cy="2557440"/>
          </a:xfrm>
          <a:prstGeom prst="rect">
            <a:avLst/>
          </a:prstGeom>
          <a:noFill/>
          <a:ln>
            <a:noFill/>
          </a:ln>
        </p:spPr>
        <p:style>
          <a:lnRef idx="0"/>
          <a:fillRef idx="0"/>
          <a:effectRef idx="0"/>
          <a:fontRef idx="minor"/>
        </p:style>
        <p:txBody>
          <a:bodyPr lIns="0" rIns="0" tIns="45000" bIns="45000"/>
          <a:p>
            <a:pP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Test automation is the use of special software (separate from the software being tested) to control the execution of tests and the comparison of actual outcomes with predicted outcomes.”</a:t>
            </a:r>
            <a:endParaRPr b="0" lang="en-US" sz="1800" spc="-1" strike="noStrike">
              <a:latin typeface="Times New Roman"/>
            </a:endParaRPr>
          </a:p>
          <a:p>
            <a:pPr>
              <a:lnSpc>
                <a:spcPct val="100000"/>
              </a:lnSpc>
            </a:pPr>
            <a:endParaRPr b="0" lang="en-US" sz="1800" spc="-1" strike="noStrike">
              <a:latin typeface="Times New Roman"/>
            </a:endParaRPr>
          </a:p>
          <a:p>
            <a:pPr>
              <a:lnSpc>
                <a:spcPct val="100000"/>
              </a:lnSpc>
            </a:pPr>
            <a:endParaRPr b="0" lang="en-US" sz="1800" spc="-1" strike="noStrike">
              <a:latin typeface="Times New Roman"/>
            </a:endParaRPr>
          </a:p>
          <a:p>
            <a:pPr>
              <a:lnSpc>
                <a:spcPct val="100000"/>
              </a:lnSpc>
            </a:pPr>
            <a:endParaRPr b="0" lang="en-US" sz="1800" spc="-1" strike="noStrike">
              <a:latin typeface="Times New Roman"/>
            </a:endParaRPr>
          </a:p>
          <a:p>
            <a:pPr>
              <a:lnSpc>
                <a:spcPct val="100000"/>
              </a:lnSpc>
            </a:pPr>
            <a:endParaRPr b="0" lang="en-US" sz="1800" spc="-1" strike="noStrike">
              <a:latin typeface="Times New Roman"/>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479520" y="0"/>
            <a:ext cx="8350200" cy="601560"/>
          </a:xfrm>
          <a:prstGeom prst="rect">
            <a:avLst/>
          </a:prstGeom>
          <a:noFill/>
          <a:ln>
            <a:noFill/>
          </a:ln>
        </p:spPr>
        <p:style>
          <a:lnRef idx="0"/>
          <a:fillRef idx="0"/>
          <a:effectRef idx="0"/>
          <a:fontRef idx="minor"/>
        </p:style>
        <p:txBody>
          <a:bodyPr lIns="0" rIns="0" tIns="45000" bIns="45000" anchor="ctr"/>
          <a:p>
            <a:pPr>
              <a:lnSpc>
                <a:spcPct val="100000"/>
              </a:lnSpc>
            </a:pPr>
            <a:r>
              <a:rPr b="0" lang="en-US" sz="2800" spc="-1" strike="noStrike">
                <a:solidFill>
                  <a:srgbClr val="ffffff"/>
                </a:solidFill>
                <a:latin typeface="Calibri"/>
                <a:ea typeface="Calibri"/>
              </a:rPr>
              <a:t>CT in SDLC</a:t>
            </a:r>
            <a:endParaRPr b="0" lang="en-US" sz="2800" spc="-1" strike="noStrike">
              <a:latin typeface="Times New Roman"/>
            </a:endParaRPr>
          </a:p>
        </p:txBody>
      </p:sp>
      <p:sp>
        <p:nvSpPr>
          <p:cNvPr id="294" name="CustomShape 2"/>
          <p:cNvSpPr/>
          <p:nvPr/>
        </p:nvSpPr>
        <p:spPr>
          <a:xfrm>
            <a:off x="683640" y="932040"/>
            <a:ext cx="6594840" cy="2557440"/>
          </a:xfrm>
          <a:prstGeom prst="rect">
            <a:avLst/>
          </a:prstGeom>
          <a:noFill/>
          <a:ln>
            <a:noFill/>
          </a:ln>
        </p:spPr>
        <p:style>
          <a:lnRef idx="0"/>
          <a:fillRef idx="0"/>
          <a:effectRef idx="0"/>
          <a:fontRef idx="minor"/>
        </p:style>
        <p:txBody>
          <a:bodyPr lIns="0" rIns="0" tIns="45000" bIns="45000"/>
          <a:p>
            <a:pPr>
              <a:lnSpc>
                <a:spcPct val="100000"/>
              </a:lnSpc>
            </a:pPr>
            <a:endParaRPr b="0" lang="en-US" sz="4400" spc="-1" strike="noStrike">
              <a:latin typeface="Times New Roman"/>
            </a:endParaRPr>
          </a:p>
          <a:p>
            <a:pPr marL="285840" indent="-284400">
              <a:lnSpc>
                <a:spcPct val="100000"/>
              </a:lnSpc>
              <a:buClr>
                <a:srgbClr val="3f3f3f"/>
              </a:buClr>
              <a:buFont typeface="Arial"/>
              <a:buChar char="•"/>
            </a:pPr>
            <a:endParaRPr b="0" lang="en-US" sz="4400" spc="-1" strike="noStrike">
              <a:latin typeface="Times New Roman"/>
            </a:endParaRPr>
          </a:p>
          <a:p>
            <a:pPr>
              <a:lnSpc>
                <a:spcPct val="100000"/>
              </a:lnSpc>
            </a:pPr>
            <a:endParaRPr b="0" lang="en-US" sz="4400" spc="-1" strike="noStrike">
              <a:latin typeface="Times New Roman"/>
            </a:endParaRPr>
          </a:p>
          <a:p>
            <a:pPr>
              <a:lnSpc>
                <a:spcPct val="100000"/>
              </a:lnSpc>
            </a:pPr>
            <a:endParaRPr b="0" lang="en-US" sz="4400" spc="-1" strike="noStrike">
              <a:latin typeface="Times New Roman"/>
            </a:endParaRPr>
          </a:p>
        </p:txBody>
      </p:sp>
      <p:pic>
        <p:nvPicPr>
          <p:cNvPr id="295" name="" descr=""/>
          <p:cNvPicPr/>
          <p:nvPr/>
        </p:nvPicPr>
        <p:blipFill>
          <a:blip r:embed="rId1"/>
          <a:stretch/>
        </p:blipFill>
        <p:spPr>
          <a:xfrm>
            <a:off x="0" y="1979280"/>
            <a:ext cx="12189960" cy="141336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CustomShape 1"/>
          <p:cNvSpPr/>
          <p:nvPr/>
        </p:nvSpPr>
        <p:spPr>
          <a:xfrm>
            <a:off x="479520" y="0"/>
            <a:ext cx="8350200" cy="601560"/>
          </a:xfrm>
          <a:prstGeom prst="rect">
            <a:avLst/>
          </a:prstGeom>
          <a:noFill/>
          <a:ln>
            <a:noFill/>
          </a:ln>
        </p:spPr>
        <p:style>
          <a:lnRef idx="0"/>
          <a:fillRef idx="0"/>
          <a:effectRef idx="0"/>
          <a:fontRef idx="minor"/>
        </p:style>
        <p:txBody>
          <a:bodyPr lIns="0" rIns="0" tIns="45000" bIns="45000" anchor="ctr"/>
          <a:p>
            <a:pPr>
              <a:lnSpc>
                <a:spcPct val="100000"/>
              </a:lnSpc>
            </a:pPr>
            <a:r>
              <a:rPr b="0" lang="en-US" sz="2800" spc="-1" strike="noStrike">
                <a:solidFill>
                  <a:srgbClr val="ffffff"/>
                </a:solidFill>
                <a:latin typeface="Calibri"/>
                <a:ea typeface="Calibri"/>
              </a:rPr>
              <a:t>Types of Testing</a:t>
            </a:r>
            <a:endParaRPr b="0" lang="en-US" sz="2800" spc="-1" strike="noStrike">
              <a:latin typeface="Times New Roman"/>
            </a:endParaRPr>
          </a:p>
        </p:txBody>
      </p:sp>
      <p:sp>
        <p:nvSpPr>
          <p:cNvPr id="297" name="CustomShape 2"/>
          <p:cNvSpPr/>
          <p:nvPr/>
        </p:nvSpPr>
        <p:spPr>
          <a:xfrm>
            <a:off x="683640" y="932040"/>
            <a:ext cx="6594840" cy="2557440"/>
          </a:xfrm>
          <a:prstGeom prst="rect">
            <a:avLst/>
          </a:prstGeom>
          <a:noFill/>
          <a:ln>
            <a:noFill/>
          </a:ln>
        </p:spPr>
        <p:style>
          <a:lnRef idx="0"/>
          <a:fillRef idx="0"/>
          <a:effectRef idx="0"/>
          <a:fontRef idx="minor"/>
        </p:style>
        <p:txBody>
          <a:bodyPr lIns="0" rIns="0" tIns="45000" bIns="45000"/>
          <a:p>
            <a:pPr>
              <a:lnSpc>
                <a:spcPct val="100000"/>
              </a:lnSpc>
            </a:pPr>
            <a:endParaRPr b="0" lang="en-US" sz="4400" spc="-1" strike="noStrike">
              <a:latin typeface="Times New Roman"/>
            </a:endParaRPr>
          </a:p>
          <a:p>
            <a:pPr>
              <a:lnSpc>
                <a:spcPct val="100000"/>
              </a:lnSpc>
            </a:pPr>
            <a:endParaRPr b="0" lang="en-US" sz="4400" spc="-1" strike="noStrike">
              <a:latin typeface="Times New Roman"/>
            </a:endParaRPr>
          </a:p>
          <a:p>
            <a:pPr>
              <a:lnSpc>
                <a:spcPct val="100000"/>
              </a:lnSpc>
            </a:pPr>
            <a:endParaRPr b="0" lang="en-US" sz="4400" spc="-1" strike="noStrike">
              <a:latin typeface="Times New Roman"/>
            </a:endParaRPr>
          </a:p>
        </p:txBody>
      </p:sp>
      <p:sp>
        <p:nvSpPr>
          <p:cNvPr id="298" name="TextShape 3"/>
          <p:cNvSpPr txBox="1"/>
          <p:nvPr/>
        </p:nvSpPr>
        <p:spPr>
          <a:xfrm>
            <a:off x="548640" y="869040"/>
            <a:ext cx="10970640" cy="39772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Unit Tests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Integration Tests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System Tests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Acceptance Tests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Performance Tests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Monkey Tests</a:t>
            </a:r>
            <a:endParaRPr b="0" lang="en-US" sz="32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ustomShape 1"/>
          <p:cNvSpPr/>
          <p:nvPr/>
        </p:nvSpPr>
        <p:spPr>
          <a:xfrm>
            <a:off x="479520" y="0"/>
            <a:ext cx="8350200" cy="601560"/>
          </a:xfrm>
          <a:prstGeom prst="rect">
            <a:avLst/>
          </a:prstGeom>
          <a:noFill/>
          <a:ln>
            <a:noFill/>
          </a:ln>
        </p:spPr>
        <p:style>
          <a:lnRef idx="0"/>
          <a:fillRef idx="0"/>
          <a:effectRef idx="0"/>
          <a:fontRef idx="minor"/>
        </p:style>
        <p:txBody>
          <a:bodyPr lIns="0" rIns="0" tIns="45000" bIns="45000" anchor="ctr"/>
          <a:p>
            <a:pPr>
              <a:lnSpc>
                <a:spcPct val="100000"/>
              </a:lnSpc>
            </a:pPr>
            <a:r>
              <a:rPr b="0" lang="en-US" sz="2800" spc="-1" strike="noStrike">
                <a:solidFill>
                  <a:srgbClr val="ffffff"/>
                </a:solidFill>
                <a:latin typeface="Calibri"/>
                <a:ea typeface="Calibri"/>
              </a:rPr>
              <a:t>Unit Test</a:t>
            </a:r>
            <a:endParaRPr b="0" lang="en-US" sz="2800" spc="-1" strike="noStrike">
              <a:latin typeface="Times New Roman"/>
            </a:endParaRPr>
          </a:p>
        </p:txBody>
      </p:sp>
      <p:sp>
        <p:nvSpPr>
          <p:cNvPr id="300" name="CustomShape 2"/>
          <p:cNvSpPr/>
          <p:nvPr/>
        </p:nvSpPr>
        <p:spPr>
          <a:xfrm>
            <a:off x="683640" y="932040"/>
            <a:ext cx="6594840" cy="2557440"/>
          </a:xfrm>
          <a:prstGeom prst="rect">
            <a:avLst/>
          </a:prstGeom>
          <a:noFill/>
          <a:ln>
            <a:noFill/>
          </a:ln>
        </p:spPr>
        <p:style>
          <a:lnRef idx="0"/>
          <a:fillRef idx="0"/>
          <a:effectRef idx="0"/>
          <a:fontRef idx="minor"/>
        </p:style>
        <p:txBody>
          <a:bodyPr lIns="0" rIns="0" tIns="45000" bIns="45000"/>
          <a:p>
            <a:pPr>
              <a:lnSpc>
                <a:spcPct val="100000"/>
              </a:lnSpc>
            </a:pPr>
            <a:endParaRPr b="0" lang="en-US" sz="4400" spc="-1" strike="noStrike">
              <a:latin typeface="Times New Roman"/>
            </a:endParaRPr>
          </a:p>
          <a:p>
            <a:pPr>
              <a:lnSpc>
                <a:spcPct val="100000"/>
              </a:lnSpc>
            </a:pPr>
            <a:r>
              <a:rPr b="0" lang="en-US" sz="1800" spc="-1" strike="noStrike">
                <a:solidFill>
                  <a:srgbClr val="3f3f3f"/>
                </a:solidFill>
                <a:latin typeface="Calibri"/>
                <a:ea typeface="DejaVu Sans"/>
              </a:rPr>
              <a:t>Unit testing is a software development process in which the smallest testable parts of an application, called units, are individually and independently scrutinized for proper operation.</a:t>
            </a:r>
            <a:endParaRPr b="0" lang="en-US" sz="1800" spc="-1" strike="noStrike">
              <a:latin typeface="Times New Roman"/>
            </a:endParaRPr>
          </a:p>
          <a:p>
            <a:pPr>
              <a:lnSpc>
                <a:spcPct val="100000"/>
              </a:lnSpc>
            </a:pPr>
            <a:endParaRPr b="0" lang="en-US" sz="1800" spc="-1" strike="noStrike">
              <a:latin typeface="Times New Roman"/>
            </a:endParaRPr>
          </a:p>
          <a:p>
            <a:pPr>
              <a:lnSpc>
                <a:spcPct val="100000"/>
              </a:lnSpc>
            </a:pPr>
            <a:endParaRPr b="0" lang="en-US" sz="1800" spc="-1" strike="noStrike">
              <a:latin typeface="Times New Roman"/>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CustomShape 1"/>
          <p:cNvSpPr/>
          <p:nvPr/>
        </p:nvSpPr>
        <p:spPr>
          <a:xfrm>
            <a:off x="479520" y="0"/>
            <a:ext cx="8350200" cy="601560"/>
          </a:xfrm>
          <a:prstGeom prst="rect">
            <a:avLst/>
          </a:prstGeom>
          <a:noFill/>
          <a:ln>
            <a:noFill/>
          </a:ln>
        </p:spPr>
        <p:style>
          <a:lnRef idx="0"/>
          <a:fillRef idx="0"/>
          <a:effectRef idx="0"/>
          <a:fontRef idx="minor"/>
        </p:style>
        <p:txBody>
          <a:bodyPr lIns="0" rIns="0" tIns="45000" bIns="45000" anchor="ctr"/>
          <a:p>
            <a:pPr>
              <a:lnSpc>
                <a:spcPct val="100000"/>
              </a:lnSpc>
            </a:pPr>
            <a:r>
              <a:rPr b="0" lang="en-US" sz="2800" spc="-1" strike="noStrike">
                <a:solidFill>
                  <a:srgbClr val="ffffff"/>
                </a:solidFill>
                <a:latin typeface="Calibri"/>
                <a:ea typeface="Calibri"/>
              </a:rPr>
              <a:t>Integration Tests</a:t>
            </a:r>
            <a:endParaRPr b="0" lang="en-US" sz="2800" spc="-1" strike="noStrike">
              <a:latin typeface="Times New Roman"/>
            </a:endParaRPr>
          </a:p>
        </p:txBody>
      </p:sp>
      <p:sp>
        <p:nvSpPr>
          <p:cNvPr id="302" name="CustomShape 2"/>
          <p:cNvSpPr/>
          <p:nvPr/>
        </p:nvSpPr>
        <p:spPr>
          <a:xfrm>
            <a:off x="683640" y="932040"/>
            <a:ext cx="6594840" cy="2557440"/>
          </a:xfrm>
          <a:prstGeom prst="rect">
            <a:avLst/>
          </a:prstGeom>
          <a:noFill/>
          <a:ln>
            <a:noFill/>
          </a:ln>
        </p:spPr>
        <p:style>
          <a:lnRef idx="0"/>
          <a:fillRef idx="0"/>
          <a:effectRef idx="0"/>
          <a:fontRef idx="minor"/>
        </p:style>
        <p:txBody>
          <a:bodyPr lIns="0" rIns="0" tIns="45000" bIns="45000"/>
          <a:p>
            <a:pPr>
              <a:lnSpc>
                <a:spcPct val="100000"/>
              </a:lnSpc>
            </a:pPr>
            <a:endParaRPr b="0" lang="en-US" sz="4400" spc="-1" strike="noStrike">
              <a:latin typeface="Times New Roman"/>
            </a:endParaRPr>
          </a:p>
          <a:p>
            <a:pPr>
              <a:lnSpc>
                <a:spcPct val="100000"/>
              </a:lnSpc>
            </a:pPr>
            <a:r>
              <a:rPr b="0" lang="en-US" sz="1800" spc="-1" strike="noStrike">
                <a:solidFill>
                  <a:srgbClr val="3f3f3f"/>
                </a:solidFill>
                <a:latin typeface="Calibri"/>
                <a:ea typeface="DejaVu Sans"/>
              </a:rPr>
              <a:t>Integration testing is the second level of the software testing process comes after unit testing. In this testing, units or individual components of the software are tested in a group. The focus of the integration testing level is to expose defects at the time of interaction between integrated components or units.</a:t>
            </a:r>
            <a:endParaRPr b="0" lang="en-US" sz="1800" spc="-1" strike="noStrike">
              <a:latin typeface="Times New Roman"/>
            </a:endParaRPr>
          </a:p>
          <a:p>
            <a:pPr>
              <a:lnSpc>
                <a:spcPct val="100000"/>
              </a:lnSpc>
            </a:pPr>
            <a:endParaRPr b="0" lang="en-US" sz="1800" spc="-1" strike="noStrike">
              <a:latin typeface="Times New Roman"/>
            </a:endParaRPr>
          </a:p>
          <a:p>
            <a:pPr>
              <a:lnSpc>
                <a:spcPct val="100000"/>
              </a:lnSpc>
            </a:pPr>
            <a:endParaRPr b="0" lang="en-US" sz="1800" spc="-1" strike="noStrike">
              <a:latin typeface="Times New Roman"/>
            </a:endParaRPr>
          </a:p>
          <a:p>
            <a:pPr>
              <a:lnSpc>
                <a:spcPct val="100000"/>
              </a:lnSpc>
            </a:pPr>
            <a:endParaRPr b="0" lang="en-US" sz="1800" spc="-1" strike="noStrike">
              <a:latin typeface="Times New Roman"/>
            </a:endParaRPr>
          </a:p>
        </p:txBody>
      </p:sp>
      <p:pic>
        <p:nvPicPr>
          <p:cNvPr id="303" name="" descr=""/>
          <p:cNvPicPr/>
          <p:nvPr/>
        </p:nvPicPr>
        <p:blipFill>
          <a:blip r:embed="rId1"/>
          <a:stretch/>
        </p:blipFill>
        <p:spPr>
          <a:xfrm>
            <a:off x="7589520" y="1554840"/>
            <a:ext cx="3969720" cy="374868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CustomShape 1"/>
          <p:cNvSpPr/>
          <p:nvPr/>
        </p:nvSpPr>
        <p:spPr>
          <a:xfrm>
            <a:off x="479520" y="0"/>
            <a:ext cx="8350200" cy="601560"/>
          </a:xfrm>
          <a:prstGeom prst="rect">
            <a:avLst/>
          </a:prstGeom>
          <a:noFill/>
          <a:ln>
            <a:noFill/>
          </a:ln>
        </p:spPr>
        <p:style>
          <a:lnRef idx="0"/>
          <a:fillRef idx="0"/>
          <a:effectRef idx="0"/>
          <a:fontRef idx="minor"/>
        </p:style>
        <p:txBody>
          <a:bodyPr lIns="0" rIns="0" tIns="45000" bIns="45000" anchor="ctr"/>
          <a:p>
            <a:pPr>
              <a:lnSpc>
                <a:spcPct val="100000"/>
              </a:lnSpc>
            </a:pPr>
            <a:r>
              <a:rPr b="0" lang="en-US" sz="2800" spc="-1" strike="noStrike">
                <a:solidFill>
                  <a:srgbClr val="ffffff"/>
                </a:solidFill>
                <a:latin typeface="Calibri"/>
                <a:ea typeface="Calibri"/>
              </a:rPr>
              <a:t>System Tests</a:t>
            </a:r>
            <a:endParaRPr b="0" lang="en-US" sz="2800" spc="-1" strike="noStrike">
              <a:latin typeface="Times New Roman"/>
            </a:endParaRPr>
          </a:p>
        </p:txBody>
      </p:sp>
      <p:sp>
        <p:nvSpPr>
          <p:cNvPr id="305" name="CustomShape 2"/>
          <p:cNvSpPr/>
          <p:nvPr/>
        </p:nvSpPr>
        <p:spPr>
          <a:xfrm>
            <a:off x="683640" y="932040"/>
            <a:ext cx="6594840" cy="2557440"/>
          </a:xfrm>
          <a:prstGeom prst="rect">
            <a:avLst/>
          </a:prstGeom>
          <a:noFill/>
          <a:ln>
            <a:noFill/>
          </a:ln>
        </p:spPr>
        <p:style>
          <a:lnRef idx="0"/>
          <a:fillRef idx="0"/>
          <a:effectRef idx="0"/>
          <a:fontRef idx="minor"/>
        </p:style>
        <p:txBody>
          <a:bodyPr lIns="0" rIns="0" tIns="45000" bIns="45000"/>
          <a:p>
            <a:pPr>
              <a:lnSpc>
                <a:spcPct val="100000"/>
              </a:lnSpc>
            </a:pPr>
            <a:endParaRPr b="0" lang="en-US" sz="4400" spc="-1" strike="noStrike">
              <a:latin typeface="Times New Roman"/>
            </a:endParaRPr>
          </a:p>
          <a:p>
            <a:pPr>
              <a:lnSpc>
                <a:spcPct val="100000"/>
              </a:lnSpc>
            </a:pPr>
            <a:r>
              <a:rPr b="0" lang="en-US" sz="1800" spc="-1" strike="noStrike">
                <a:solidFill>
                  <a:srgbClr val="3f3f3f"/>
                </a:solidFill>
                <a:latin typeface="Calibri"/>
                <a:ea typeface="DejaVu Sans"/>
              </a:rPr>
              <a:t>System Testing is a type of software testing that is performed on a complete integrated system to evaluate the compliance of the system with the corresponding requirements. </a:t>
            </a:r>
            <a:endParaRPr b="0" lang="en-US" sz="1800" spc="-1" strike="noStrike">
              <a:latin typeface="Times New Roman"/>
            </a:endParaRPr>
          </a:p>
          <a:p>
            <a:pPr>
              <a:lnSpc>
                <a:spcPct val="100000"/>
              </a:lnSpc>
            </a:pPr>
            <a:r>
              <a:rPr b="0" lang="en-US" sz="1800" spc="-1" strike="noStrike">
                <a:solidFill>
                  <a:srgbClr val="3f3f3f"/>
                </a:solidFill>
                <a:latin typeface="Calibri"/>
                <a:ea typeface="DejaVu Sans"/>
              </a:rPr>
              <a:t>In system testing, integration testing passed components are taken as input. </a:t>
            </a:r>
            <a:endParaRPr b="0" lang="en-US" sz="1800" spc="-1" strike="noStrike">
              <a:latin typeface="Times New Roman"/>
            </a:endParaRPr>
          </a:p>
          <a:p>
            <a:pPr>
              <a:lnSpc>
                <a:spcPct val="100000"/>
              </a:lnSpc>
            </a:pPr>
            <a:r>
              <a:rPr b="0" lang="en-US" sz="1800" spc="-1" strike="noStrike">
                <a:solidFill>
                  <a:srgbClr val="3f3f3f"/>
                </a:solidFill>
                <a:latin typeface="Calibri"/>
                <a:ea typeface="DejaVu Sans"/>
              </a:rPr>
              <a:t>The goal of integration testing is to detect any irregularity between the units that are integrated together. </a:t>
            </a:r>
            <a:endParaRPr b="0" lang="en-US" sz="1800" spc="-1" strike="noStrike">
              <a:latin typeface="Times New Roman"/>
            </a:endParaRPr>
          </a:p>
          <a:p>
            <a:pPr>
              <a:lnSpc>
                <a:spcPct val="100000"/>
              </a:lnSpc>
            </a:pPr>
            <a:r>
              <a:rPr b="0" lang="en-US" sz="1800" spc="-1" strike="noStrike">
                <a:solidFill>
                  <a:srgbClr val="3f3f3f"/>
                </a:solidFill>
                <a:latin typeface="Calibri"/>
                <a:ea typeface="DejaVu Sans"/>
              </a:rPr>
              <a:t>System testing detects defects within both the integrated units and the whole system. </a:t>
            </a:r>
            <a:endParaRPr b="0" lang="en-US" sz="1800" spc="-1" strike="noStrike">
              <a:latin typeface="Times New Roman"/>
            </a:endParaRPr>
          </a:p>
          <a:p>
            <a:pPr>
              <a:lnSpc>
                <a:spcPct val="100000"/>
              </a:lnSpc>
            </a:pPr>
            <a:r>
              <a:rPr b="0" lang="en-US" sz="1800" spc="-1" strike="noStrike">
                <a:solidFill>
                  <a:srgbClr val="3f3f3f"/>
                </a:solidFill>
                <a:latin typeface="Calibri"/>
                <a:ea typeface="DejaVu Sans"/>
              </a:rPr>
              <a:t>The result of system testing is the observed behavior of a component or a system when it is tested.</a:t>
            </a:r>
            <a:endParaRPr b="0" lang="en-US" sz="1800" spc="-1" strike="noStrike">
              <a:latin typeface="Times New Roman"/>
            </a:endParaRPr>
          </a:p>
          <a:p>
            <a:pPr>
              <a:lnSpc>
                <a:spcPct val="100000"/>
              </a:lnSpc>
            </a:pPr>
            <a:endParaRPr b="0" lang="en-US" sz="1800" spc="-1" strike="noStrike">
              <a:latin typeface="Times New Roman"/>
            </a:endParaRPr>
          </a:p>
          <a:p>
            <a:pPr>
              <a:lnSpc>
                <a:spcPct val="100000"/>
              </a:lnSpc>
            </a:pPr>
            <a:endParaRPr b="0" lang="en-US" sz="1800" spc="-1" strike="noStrike">
              <a:latin typeface="Times New Roman"/>
            </a:endParaRPr>
          </a:p>
          <a:p>
            <a:pPr>
              <a:lnSpc>
                <a:spcPct val="100000"/>
              </a:lnSpc>
            </a:pPr>
            <a:endParaRPr b="0" lang="en-US" sz="1800" spc="-1" strike="noStrike">
              <a:latin typeface="Times New Roman"/>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646464"/>
      </a:accent1>
      <a:accent2>
        <a:srgbClr val="00c400"/>
      </a:accent2>
      <a:accent3>
        <a:srgbClr val="c8c8c8"/>
      </a:accent3>
      <a:accent4>
        <a:srgbClr val="3399ff"/>
      </a:accent4>
      <a:accent5>
        <a:srgbClr val="808080"/>
      </a:accent5>
      <a:accent6>
        <a:srgbClr val="999900"/>
      </a:accent6>
      <a:hlink>
        <a:srgbClr val="00eb00"/>
      </a:hlink>
      <a:folHlink>
        <a:srgbClr val="cc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646464"/>
      </a:accent1>
      <a:accent2>
        <a:srgbClr val="00c400"/>
      </a:accent2>
      <a:accent3>
        <a:srgbClr val="c8c8c8"/>
      </a:accent3>
      <a:accent4>
        <a:srgbClr val="3399ff"/>
      </a:accent4>
      <a:accent5>
        <a:srgbClr val="808080"/>
      </a:accent5>
      <a:accent6>
        <a:srgbClr val="999900"/>
      </a:accent6>
      <a:hlink>
        <a:srgbClr val="00eb00"/>
      </a:hlink>
      <a:folHlink>
        <a:srgbClr val="cc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646464"/>
      </a:accent1>
      <a:accent2>
        <a:srgbClr val="00c400"/>
      </a:accent2>
      <a:accent3>
        <a:srgbClr val="c8c8c8"/>
      </a:accent3>
      <a:accent4>
        <a:srgbClr val="3399ff"/>
      </a:accent4>
      <a:accent5>
        <a:srgbClr val="808080"/>
      </a:accent5>
      <a:accent6>
        <a:srgbClr val="999900"/>
      </a:accent6>
      <a:hlink>
        <a:srgbClr val="00eb00"/>
      </a:hlink>
      <a:folHlink>
        <a:srgbClr val="cc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646464"/>
      </a:accent1>
      <a:accent2>
        <a:srgbClr val="00c400"/>
      </a:accent2>
      <a:accent3>
        <a:srgbClr val="c8c8c8"/>
      </a:accent3>
      <a:accent4>
        <a:srgbClr val="3399ff"/>
      </a:accent4>
      <a:accent5>
        <a:srgbClr val="808080"/>
      </a:accent5>
      <a:accent6>
        <a:srgbClr val="999900"/>
      </a:accent6>
      <a:hlink>
        <a:srgbClr val="00eb00"/>
      </a:hlink>
      <a:folHlink>
        <a:srgbClr val="cc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646464"/>
      </a:accent1>
      <a:accent2>
        <a:srgbClr val="00c400"/>
      </a:accent2>
      <a:accent3>
        <a:srgbClr val="c8c8c8"/>
      </a:accent3>
      <a:accent4>
        <a:srgbClr val="3399ff"/>
      </a:accent4>
      <a:accent5>
        <a:srgbClr val="808080"/>
      </a:accent5>
      <a:accent6>
        <a:srgbClr val="999900"/>
      </a:accent6>
      <a:hlink>
        <a:srgbClr val="00eb00"/>
      </a:hlink>
      <a:folHlink>
        <a:srgbClr val="cc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EB_template_2020</Template>
  <TotalTime>6673</TotalTime>
  <Application>LibreOffice/6.0.7.3$Linux_X86_64 LibreOffice_project/00m0$Build-3</Application>
  <Words>262</Words>
  <Paragraphs>95</Paragraphs>
  <Company>Elektrobit Automotive GmbH</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2020-05-17T16:59:59Z</dcterms:created>
  <dc:creator>Kariyampallil, Melvin Roby</dc:creator>
  <dc:description/>
  <dc:language>en-US</dc:language>
  <cp:lastModifiedBy/>
  <cp:lastPrinted>2017-02-28T08:49:29Z</cp:lastPrinted>
  <dcterms:modified xsi:type="dcterms:W3CDTF">2022-11-11T11:00:27Z</dcterms:modified>
  <cp:revision>148</cp:revision>
  <dc:subject/>
  <dc:title>How to use this PowerPoint template - remove this section when presentation is finalized</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Elektrobit Automotive GmbH</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8</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10</vt:i4>
  </property>
</Properties>
</file>