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3"/>
  </p:notesMasterIdLst>
  <p:handoutMasterIdLst>
    <p:handoutMasterId r:id="rId14"/>
  </p:handoutMasterIdLst>
  <p:sldIdLst>
    <p:sldId id="256" r:id="rId2"/>
    <p:sldId id="327" r:id="rId3"/>
    <p:sldId id="267" r:id="rId4"/>
    <p:sldId id="330" r:id="rId5"/>
    <p:sldId id="331" r:id="rId6"/>
    <p:sldId id="332" r:id="rId7"/>
    <p:sldId id="328" r:id="rId8"/>
    <p:sldId id="333" r:id="rId9"/>
    <p:sldId id="334" r:id="rId10"/>
    <p:sldId id="335" r:id="rId11"/>
    <p:sldId id="336" r:id="rId12"/>
  </p:sldIdLst>
  <p:sldSz cx="9144000" cy="6858000" type="screen4x3"/>
  <p:notesSz cx="6797675" cy="9926638"/>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846"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ja-JP" altLang="en-US"/>
          </a:p>
        </p:txBody>
      </p:sp>
      <p:sp>
        <p:nvSpPr>
          <p:cNvPr id="3" name="日付プレースホルダ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FAAE2105-D976-4CFC-88C3-A34B85860155}" type="datetimeFigureOut">
              <a:rPr lang="ja-JP" altLang="en-US"/>
              <a:pPr>
                <a:defRPr/>
              </a:pPr>
              <a:t>2015/5/27</a:t>
            </a:fld>
            <a:endParaRPr lang="ja-JP" altLang="en-US"/>
          </a:p>
        </p:txBody>
      </p:sp>
      <p:sp>
        <p:nvSpPr>
          <p:cNvPr id="4" name="フッター プレースホルダ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ja-JP" altLang="en-US"/>
          </a:p>
        </p:txBody>
      </p:sp>
      <p:sp>
        <p:nvSpPr>
          <p:cNvPr id="5" name="スライド番号プレースホルダ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C0F34594-B6A9-4514-9532-649CECACDE86}" type="slidenum">
              <a:rPr lang="ja-JP" altLang="en-US"/>
              <a:pPr>
                <a:defRPr/>
              </a:pPr>
              <a:t>‹#›</a:t>
            </a:fld>
            <a:endParaRPr lang="ja-JP" altLang="en-US"/>
          </a:p>
        </p:txBody>
      </p:sp>
    </p:spTree>
    <p:extLst>
      <p:ext uri="{BB962C8B-B14F-4D97-AF65-F5344CB8AC3E}">
        <p14:creationId xmlns:p14="http://schemas.microsoft.com/office/powerpoint/2010/main" val="32093212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ja-JP" altLang="en-US"/>
          </a:p>
        </p:txBody>
      </p:sp>
      <p:sp>
        <p:nvSpPr>
          <p:cNvPr id="3" name="日付プレースホルダ 2"/>
          <p:cNvSpPr>
            <a:spLocks noGrp="1"/>
          </p:cNvSpPr>
          <p:nvPr>
            <p:ph type="dt"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60C7448A-6415-4CCF-9DE0-E2DFB47F8854}" type="datetimeFigureOut">
              <a:rPr lang="ja-JP" altLang="en-US"/>
              <a:pPr>
                <a:defRPr/>
              </a:pPr>
              <a:t>2015/5/27</a:t>
            </a:fld>
            <a:endParaRPr lang="ja-JP" altLang="en-US"/>
          </a:p>
        </p:txBody>
      </p:sp>
      <p:sp>
        <p:nvSpPr>
          <p:cNvPr id="4" name="スライド イメージ プレースホルダ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ja-JP" altLang="en-US" noProof="0"/>
          </a:p>
        </p:txBody>
      </p:sp>
      <p:sp>
        <p:nvSpPr>
          <p:cNvPr id="5" name="ノート プレースホルダ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endParaRPr lang="ja-JP" altLang="en-US" noProof="0"/>
          </a:p>
        </p:txBody>
      </p:sp>
      <p:sp>
        <p:nvSpPr>
          <p:cNvPr id="6" name="フッター プレースホルダ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ja-JP" altLang="en-US"/>
          </a:p>
        </p:txBody>
      </p:sp>
      <p:sp>
        <p:nvSpPr>
          <p:cNvPr id="7" name="スライド番号プレースホルダ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F80A8A1A-E6B8-43F1-A08D-8BA4B9706B42}" type="slidenum">
              <a:rPr lang="ja-JP" altLang="en-US"/>
              <a:pPr>
                <a:defRPr/>
              </a:pPr>
              <a:t>‹#›</a:t>
            </a:fld>
            <a:endParaRPr lang="ja-JP" altLang="en-US"/>
          </a:p>
        </p:txBody>
      </p:sp>
    </p:spTree>
    <p:extLst>
      <p:ext uri="{BB962C8B-B14F-4D97-AF65-F5344CB8AC3E}">
        <p14:creationId xmlns:p14="http://schemas.microsoft.com/office/powerpoint/2010/main" val="305539731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mn-lt"/>
        <a:ea typeface="+mn-ea"/>
        <a:cs typeface="+mn-cs"/>
      </a:defRPr>
    </a:lvl1pPr>
    <a:lvl2pPr marL="457200" algn="l" rtl="0" fontAlgn="base">
      <a:spcBef>
        <a:spcPct val="30000"/>
      </a:spcBef>
      <a:spcAft>
        <a:spcPct val="0"/>
      </a:spcAft>
      <a:defRPr kumimoji="1" sz="1200" kern="1200">
        <a:solidFill>
          <a:schemeClr val="tx1"/>
        </a:solidFill>
        <a:latin typeface="+mn-lt"/>
        <a:ea typeface="+mn-ea"/>
        <a:cs typeface="+mn-cs"/>
      </a:defRPr>
    </a:lvl2pPr>
    <a:lvl3pPr marL="914400" algn="l" rtl="0" fontAlgn="base">
      <a:spcBef>
        <a:spcPct val="30000"/>
      </a:spcBef>
      <a:spcAft>
        <a:spcPct val="0"/>
      </a:spcAft>
      <a:defRPr kumimoji="1" sz="1200" kern="1200">
        <a:solidFill>
          <a:schemeClr val="tx1"/>
        </a:solidFill>
        <a:latin typeface="+mn-lt"/>
        <a:ea typeface="+mn-ea"/>
        <a:cs typeface="+mn-cs"/>
      </a:defRPr>
    </a:lvl3pPr>
    <a:lvl4pPr marL="1371600" algn="l" rtl="0" fontAlgn="base">
      <a:spcBef>
        <a:spcPct val="30000"/>
      </a:spcBef>
      <a:spcAft>
        <a:spcPct val="0"/>
      </a:spcAft>
      <a:defRPr kumimoji="1" sz="1200" kern="1200">
        <a:solidFill>
          <a:schemeClr val="tx1"/>
        </a:solidFill>
        <a:latin typeface="+mn-lt"/>
        <a:ea typeface="+mn-ea"/>
        <a:cs typeface="+mn-cs"/>
      </a:defRPr>
    </a:lvl4pPr>
    <a:lvl5pPr marL="1828800" algn="l" rtl="0" fontAlgn="base">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r>
              <a:rPr lang="en-US" altLang="ja-JP" smtClean="0"/>
              <a:t>©2015 Tech Fun Corporation All rights reserved.</a:t>
            </a: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430ED072-EA71-4DC6-90CF-E0DD5CF88704}" type="slidenum">
              <a:rPr lang="ja-JP" altLang="en-US"/>
              <a:pPr>
                <a:defRPr/>
              </a:pPr>
              <a:t>‹#›</a:t>
            </a:fld>
            <a:endParaRPr lang="ja-JP" altLang="en-US"/>
          </a:p>
        </p:txBody>
      </p:sp>
    </p:spTree>
    <p:extLst>
      <p:ext uri="{BB962C8B-B14F-4D97-AF65-F5344CB8AC3E}">
        <p14:creationId xmlns:p14="http://schemas.microsoft.com/office/powerpoint/2010/main" val="1893561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r>
              <a:rPr lang="en-US" altLang="ja-JP" smtClean="0"/>
              <a:t>©2015 Tech Fun Corporation All rights reserved.</a:t>
            </a: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AA443E5A-AF0F-41B8-8A1D-03BA4CFFAE6E}" type="slidenum">
              <a:rPr lang="ja-JP" altLang="en-US"/>
              <a:pPr>
                <a:defRPr/>
              </a:pPr>
              <a:t>‹#›</a:t>
            </a:fld>
            <a:endParaRPr lang="ja-JP" altLang="en-US"/>
          </a:p>
        </p:txBody>
      </p:sp>
    </p:spTree>
    <p:extLst>
      <p:ext uri="{BB962C8B-B14F-4D97-AF65-F5344CB8AC3E}">
        <p14:creationId xmlns:p14="http://schemas.microsoft.com/office/powerpoint/2010/main" val="1667114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r>
              <a:rPr lang="en-US" altLang="ja-JP" smtClean="0"/>
              <a:t>©2015 Tech Fun Corporation All rights reserved.</a:t>
            </a: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82EBBEA1-2B85-48DE-A60A-A41269F2AFE7}" type="slidenum">
              <a:rPr lang="ja-JP" altLang="en-US"/>
              <a:pPr>
                <a:defRPr/>
              </a:pPr>
              <a:t>‹#›</a:t>
            </a:fld>
            <a:endParaRPr lang="ja-JP" altLang="en-US"/>
          </a:p>
        </p:txBody>
      </p:sp>
    </p:spTree>
    <p:extLst>
      <p:ext uri="{BB962C8B-B14F-4D97-AF65-F5344CB8AC3E}">
        <p14:creationId xmlns:p14="http://schemas.microsoft.com/office/powerpoint/2010/main" val="4225934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r>
              <a:rPr lang="en-US" altLang="ja-JP" smtClean="0"/>
              <a:t>©2015 Tech Fun Corporation All rights reserved.</a:t>
            </a:r>
            <a:endParaRPr lang="ja-JP" altLang="en-US"/>
          </a:p>
        </p:txBody>
      </p:sp>
      <p:sp>
        <p:nvSpPr>
          <p:cNvPr id="5" name="スライド番号プレースホルダ 5"/>
          <p:cNvSpPr>
            <a:spLocks noGrp="1"/>
          </p:cNvSpPr>
          <p:nvPr>
            <p:ph type="sldNum" sz="quarter" idx="12"/>
          </p:nvPr>
        </p:nvSpPr>
        <p:spPr/>
        <p:txBody>
          <a:bodyPr/>
          <a:lstStyle>
            <a:lvl1pPr>
              <a:defRPr/>
            </a:lvl1pPr>
          </a:lstStyle>
          <a:p>
            <a:pPr>
              <a:defRPr/>
            </a:pPr>
            <a:fld id="{B02FD150-5FB1-42BF-8C81-60D5706E30EA}" type="slidenum">
              <a:rPr lang="ja-JP" altLang="en-US"/>
              <a:pPr>
                <a:defRPr/>
              </a:pPr>
              <a:t>‹#›</a:t>
            </a:fld>
            <a:endParaRPr lang="ja-JP" altLang="en-US"/>
          </a:p>
        </p:txBody>
      </p:sp>
    </p:spTree>
    <p:extLst>
      <p:ext uri="{BB962C8B-B14F-4D97-AF65-F5344CB8AC3E}">
        <p14:creationId xmlns:p14="http://schemas.microsoft.com/office/powerpoint/2010/main" val="4294686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r>
              <a:rPr lang="en-US" altLang="ja-JP" smtClean="0"/>
              <a:t>©2015 Tech Fun Corporation All rights reserved.</a:t>
            </a:r>
            <a:endParaRPr lang="ja-JP" altLang="en-US"/>
          </a:p>
        </p:txBody>
      </p:sp>
      <p:sp>
        <p:nvSpPr>
          <p:cNvPr id="5" name="スライド番号プレースホルダ 5"/>
          <p:cNvSpPr>
            <a:spLocks noGrp="1"/>
          </p:cNvSpPr>
          <p:nvPr>
            <p:ph type="sldNum" sz="quarter" idx="12"/>
          </p:nvPr>
        </p:nvSpPr>
        <p:spPr/>
        <p:txBody>
          <a:bodyPr/>
          <a:lstStyle>
            <a:lvl1pPr>
              <a:defRPr/>
            </a:lvl1pPr>
          </a:lstStyle>
          <a:p>
            <a:pPr>
              <a:defRPr/>
            </a:pPr>
            <a:fld id="{B3346A24-7E31-4070-B7F9-A438CEBF645A}" type="slidenum">
              <a:rPr lang="ja-JP" altLang="en-US"/>
              <a:pPr>
                <a:defRPr/>
              </a:pPr>
              <a:t>‹#›</a:t>
            </a:fld>
            <a:endParaRPr lang="ja-JP" altLang="en-US"/>
          </a:p>
        </p:txBody>
      </p:sp>
    </p:spTree>
    <p:extLst>
      <p:ext uri="{BB962C8B-B14F-4D97-AF65-F5344CB8AC3E}">
        <p14:creationId xmlns:p14="http://schemas.microsoft.com/office/powerpoint/2010/main" val="327936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あああ">
    <p:spTree>
      <p:nvGrpSpPr>
        <p:cNvPr id="1" name=""/>
        <p:cNvGrpSpPr/>
        <p:nvPr/>
      </p:nvGrpSpPr>
      <p:grpSpPr>
        <a:xfrm>
          <a:off x="0" y="0"/>
          <a:ext cx="0" cy="0"/>
          <a:chOff x="0" y="0"/>
          <a:chExt cx="0" cy="0"/>
        </a:xfrm>
      </p:grpSpPr>
      <p:sp>
        <p:nvSpPr>
          <p:cNvPr id="4" name="Rectangle 23"/>
          <p:cNvSpPr>
            <a:spLocks noChangeArrowheads="1"/>
          </p:cNvSpPr>
          <p:nvPr userDrawn="1"/>
        </p:nvSpPr>
        <p:spPr bwMode="auto">
          <a:xfrm>
            <a:off x="5435600" y="4868863"/>
            <a:ext cx="3232150" cy="1016000"/>
          </a:xfrm>
          <a:prstGeom prst="rect">
            <a:avLst/>
          </a:prstGeom>
          <a:noFill/>
          <a:ln w="9525">
            <a:noFill/>
            <a:miter lim="800000"/>
            <a:headEnd/>
            <a:tailEnd/>
          </a:ln>
          <a:effectLst/>
        </p:spPr>
        <p:txBody>
          <a:bodyPr>
            <a:spAutoFit/>
          </a:bodyPr>
          <a:lstStyle/>
          <a:p>
            <a:pPr fontAlgn="auto">
              <a:spcBef>
                <a:spcPts val="0"/>
              </a:spcBef>
              <a:spcAft>
                <a:spcPts val="0"/>
              </a:spcAft>
              <a:buClr>
                <a:srgbClr val="FF6600"/>
              </a:buClr>
              <a:buSzPct val="90000"/>
              <a:buFont typeface="Wingdings" pitchFamily="2" charset="2"/>
              <a:buNone/>
              <a:defRPr/>
            </a:pPr>
            <a:r>
              <a:rPr lang="en-US" altLang="ja-JP" sz="2000" dirty="0" smtClean="0">
                <a:effectLst>
                  <a:outerShdw blurRad="38100" dist="38100" dir="2700000" algn="tl">
                    <a:srgbClr val="C0C0C0"/>
                  </a:outerShdw>
                </a:effectLst>
                <a:latin typeface="Meiryo UI" pitchFamily="50" charset="-128"/>
                <a:ea typeface="Meiryo UI" pitchFamily="50" charset="-128"/>
                <a:cs typeface="Meiryo UI" pitchFamily="50" charset="-128"/>
              </a:rPr>
              <a:t>2015</a:t>
            </a:r>
            <a:r>
              <a:rPr lang="ja-JP" altLang="en-US" sz="2000" dirty="0" smtClean="0">
                <a:effectLst>
                  <a:outerShdw blurRad="38100" dist="38100" dir="2700000" algn="tl">
                    <a:srgbClr val="C0C0C0"/>
                  </a:outerShdw>
                </a:effectLst>
                <a:latin typeface="Meiryo UI" pitchFamily="50" charset="-128"/>
                <a:ea typeface="Meiryo UI" pitchFamily="50" charset="-128"/>
                <a:cs typeface="Meiryo UI" pitchFamily="50" charset="-128"/>
              </a:rPr>
              <a:t>年</a:t>
            </a:r>
            <a:r>
              <a:rPr lang="en-US" altLang="ja-JP" sz="2000" dirty="0" smtClean="0">
                <a:effectLst>
                  <a:outerShdw blurRad="38100" dist="38100" dir="2700000" algn="tl">
                    <a:srgbClr val="C0C0C0"/>
                  </a:outerShdw>
                </a:effectLst>
                <a:latin typeface="Meiryo UI" pitchFamily="50" charset="-128"/>
                <a:ea typeface="Meiryo UI" pitchFamily="50" charset="-128"/>
                <a:cs typeface="Meiryo UI" pitchFamily="50" charset="-128"/>
              </a:rPr>
              <a:t>3</a:t>
            </a:r>
            <a:r>
              <a:rPr lang="ja-JP" altLang="en-US" sz="2000" dirty="0" smtClean="0">
                <a:effectLst>
                  <a:outerShdw blurRad="38100" dist="38100" dir="2700000" algn="tl">
                    <a:srgbClr val="C0C0C0"/>
                  </a:outerShdw>
                </a:effectLst>
                <a:latin typeface="Meiryo UI" pitchFamily="50" charset="-128"/>
                <a:ea typeface="Meiryo UI" pitchFamily="50" charset="-128"/>
                <a:cs typeface="Meiryo UI" pitchFamily="50" charset="-128"/>
              </a:rPr>
              <a:t>月</a:t>
            </a:r>
            <a:r>
              <a:rPr lang="en-US" altLang="ja-JP" sz="2000" dirty="0" smtClean="0">
                <a:effectLst>
                  <a:outerShdw blurRad="38100" dist="38100" dir="2700000" algn="tl">
                    <a:srgbClr val="C0C0C0"/>
                  </a:outerShdw>
                </a:effectLst>
                <a:latin typeface="Meiryo UI" pitchFamily="50" charset="-128"/>
                <a:ea typeface="Meiryo UI" pitchFamily="50" charset="-128"/>
                <a:cs typeface="Meiryo UI" pitchFamily="50" charset="-128"/>
              </a:rPr>
              <a:t>31</a:t>
            </a:r>
            <a:r>
              <a:rPr lang="ja-JP" altLang="en-US" sz="2000" dirty="0" smtClean="0">
                <a:effectLst>
                  <a:outerShdw blurRad="38100" dist="38100" dir="2700000" algn="tl">
                    <a:srgbClr val="C0C0C0"/>
                  </a:outerShdw>
                </a:effectLst>
                <a:latin typeface="Meiryo UI" pitchFamily="50" charset="-128"/>
                <a:ea typeface="Meiryo UI" pitchFamily="50" charset="-128"/>
                <a:cs typeface="Meiryo UI" pitchFamily="50" charset="-128"/>
              </a:rPr>
              <a:t>日</a:t>
            </a:r>
            <a:endParaRPr lang="en-US" altLang="ja-JP" sz="2000" dirty="0">
              <a:effectLst>
                <a:outerShdw blurRad="38100" dist="38100" dir="2700000" algn="tl">
                  <a:srgbClr val="C0C0C0"/>
                </a:outerShdw>
              </a:effectLst>
              <a:latin typeface="Meiryo UI" pitchFamily="50" charset="-128"/>
              <a:ea typeface="Meiryo UI" pitchFamily="50" charset="-128"/>
              <a:cs typeface="Meiryo UI" pitchFamily="50" charset="-128"/>
            </a:endParaRPr>
          </a:p>
          <a:p>
            <a:pPr fontAlgn="auto">
              <a:spcBef>
                <a:spcPts val="0"/>
              </a:spcBef>
              <a:spcAft>
                <a:spcPts val="0"/>
              </a:spcAft>
              <a:buClr>
                <a:srgbClr val="FF6600"/>
              </a:buClr>
              <a:buSzPct val="90000"/>
              <a:buFont typeface="Wingdings" pitchFamily="2" charset="2"/>
              <a:buNone/>
              <a:defRPr/>
            </a:pPr>
            <a:r>
              <a:rPr lang="en-US" altLang="ja-JP" sz="2000" dirty="0">
                <a:effectLst>
                  <a:outerShdw blurRad="38100" dist="38100" dir="2700000" algn="tl">
                    <a:srgbClr val="C0C0C0"/>
                  </a:outerShdw>
                </a:effectLst>
                <a:latin typeface="Meiryo UI" pitchFamily="50" charset="-128"/>
                <a:ea typeface="Meiryo UI" pitchFamily="50" charset="-128"/>
                <a:cs typeface="Meiryo UI" pitchFamily="50" charset="-128"/>
              </a:rPr>
              <a:t>Tech</a:t>
            </a:r>
            <a:r>
              <a:rPr lang="ja-JP" altLang="en-US" sz="2000" dirty="0">
                <a:effectLst>
                  <a:outerShdw blurRad="38100" dist="38100" dir="2700000" algn="tl">
                    <a:srgbClr val="C0C0C0"/>
                  </a:outerShdw>
                </a:effectLst>
                <a:latin typeface="Meiryo UI" pitchFamily="50" charset="-128"/>
                <a:ea typeface="Meiryo UI" pitchFamily="50" charset="-128"/>
                <a:cs typeface="Meiryo UI" pitchFamily="50" charset="-128"/>
              </a:rPr>
              <a:t> </a:t>
            </a:r>
            <a:r>
              <a:rPr lang="en-US" altLang="ja-JP" sz="2000" dirty="0">
                <a:effectLst>
                  <a:outerShdw blurRad="38100" dist="38100" dir="2700000" algn="tl">
                    <a:srgbClr val="C0C0C0"/>
                  </a:outerShdw>
                </a:effectLst>
                <a:latin typeface="Meiryo UI" pitchFamily="50" charset="-128"/>
                <a:ea typeface="Meiryo UI" pitchFamily="50" charset="-128"/>
                <a:cs typeface="Meiryo UI" pitchFamily="50" charset="-128"/>
              </a:rPr>
              <a:t>Fun</a:t>
            </a:r>
            <a:r>
              <a:rPr lang="ja-JP" altLang="en-US" sz="2000" dirty="0">
                <a:effectLst>
                  <a:outerShdw blurRad="38100" dist="38100" dir="2700000" algn="tl">
                    <a:srgbClr val="C0C0C0"/>
                  </a:outerShdw>
                </a:effectLst>
                <a:latin typeface="Meiryo UI" pitchFamily="50" charset="-128"/>
                <a:ea typeface="Meiryo UI" pitchFamily="50" charset="-128"/>
                <a:cs typeface="Meiryo UI" pitchFamily="50" charset="-128"/>
              </a:rPr>
              <a:t> 株式会社</a:t>
            </a:r>
            <a:endParaRPr lang="en-US" altLang="ja-JP" sz="2000" dirty="0">
              <a:effectLst>
                <a:outerShdw blurRad="38100" dist="38100" dir="2700000" algn="tl">
                  <a:srgbClr val="C0C0C0"/>
                </a:outerShdw>
              </a:effectLst>
              <a:latin typeface="Meiryo UI" pitchFamily="50" charset="-128"/>
              <a:ea typeface="Meiryo UI" pitchFamily="50" charset="-128"/>
              <a:cs typeface="Meiryo UI" pitchFamily="50" charset="-128"/>
            </a:endParaRPr>
          </a:p>
          <a:p>
            <a:pPr fontAlgn="auto">
              <a:spcBef>
                <a:spcPts val="0"/>
              </a:spcBef>
              <a:spcAft>
                <a:spcPts val="0"/>
              </a:spcAft>
              <a:buClr>
                <a:srgbClr val="FF6600"/>
              </a:buClr>
              <a:buSzPct val="90000"/>
              <a:buFont typeface="Wingdings" pitchFamily="2" charset="2"/>
              <a:buNone/>
              <a:defRPr/>
            </a:pPr>
            <a:r>
              <a:rPr lang="ja-JP" altLang="en-US" sz="2000" dirty="0" smtClean="0">
                <a:effectLst>
                  <a:outerShdw blurRad="38100" dist="38100" dir="2700000" algn="tl">
                    <a:srgbClr val="C0C0C0"/>
                  </a:outerShdw>
                </a:effectLst>
                <a:latin typeface="Meiryo UI" pitchFamily="50" charset="-128"/>
                <a:ea typeface="Meiryo UI" pitchFamily="50" charset="-128"/>
                <a:cs typeface="Meiryo UI" pitchFamily="50" charset="-128"/>
              </a:rPr>
              <a:t>那須川　大輔</a:t>
            </a:r>
            <a:endParaRPr lang="ja-JP" altLang="en-US" sz="2000" dirty="0">
              <a:effectLst>
                <a:outerShdw blurRad="38100" dist="38100" dir="2700000" algn="tl">
                  <a:srgbClr val="C0C0C0"/>
                </a:outerShdw>
              </a:effectLst>
              <a:latin typeface="Meiryo UI" pitchFamily="50" charset="-128"/>
              <a:ea typeface="Meiryo UI" pitchFamily="50" charset="-128"/>
              <a:cs typeface="Meiryo UI" pitchFamily="50" charset="-128"/>
            </a:endParaRPr>
          </a:p>
        </p:txBody>
      </p:sp>
      <p:pic>
        <p:nvPicPr>
          <p:cNvPr id="7" name="Picture 2" descr="C:\Users\Kasai\Desktop\rogo_back.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53188"/>
            <a:ext cx="9144000"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 name="Rectangle 2"/>
          <p:cNvSpPr>
            <a:spLocks noGrp="1" noChangeArrowheads="1"/>
          </p:cNvSpPr>
          <p:nvPr>
            <p:ph type="ctrTitle"/>
          </p:nvPr>
        </p:nvSpPr>
        <p:spPr>
          <a:xfrm>
            <a:off x="395536" y="2204864"/>
            <a:ext cx="8280400" cy="1152128"/>
          </a:xfrm>
          <a:prstGeom prst="rect">
            <a:avLst/>
          </a:prstGeom>
        </p:spPr>
        <p:txBody>
          <a:bodyPr/>
          <a:lstStyle>
            <a:lvl1pPr algn="l">
              <a:defRPr sz="3600" b="0">
                <a:latin typeface="Meiryo UI" pitchFamily="50" charset="-128"/>
                <a:ea typeface="Meiryo UI" pitchFamily="50" charset="-128"/>
                <a:cs typeface="Meiryo UI" pitchFamily="50" charset="-128"/>
              </a:defRPr>
            </a:lvl1pPr>
          </a:lstStyle>
          <a:p>
            <a:r>
              <a:rPr lang="ja-JP" altLang="en-US" dirty="0"/>
              <a:t>マスタ タイトルの書式設定</a:t>
            </a:r>
          </a:p>
        </p:txBody>
      </p:sp>
      <p:sp>
        <p:nvSpPr>
          <p:cNvPr id="1027" name="Rectangle 3"/>
          <p:cNvSpPr>
            <a:spLocks noGrp="1" noChangeArrowheads="1"/>
          </p:cNvSpPr>
          <p:nvPr>
            <p:ph type="subTitle" idx="1"/>
          </p:nvPr>
        </p:nvSpPr>
        <p:spPr>
          <a:xfrm>
            <a:off x="2209800" y="3635375"/>
            <a:ext cx="6400800" cy="485775"/>
          </a:xfrm>
          <a:prstGeom prst="rect">
            <a:avLst/>
          </a:prstGeom>
        </p:spPr>
        <p:txBody>
          <a:bodyPr/>
          <a:lstStyle>
            <a:lvl1pPr marL="0" indent="0">
              <a:buFont typeface="Wingdings" pitchFamily="2" charset="2"/>
              <a:buNone/>
              <a:defRPr sz="2000">
                <a:effectLst>
                  <a:outerShdw blurRad="38100" dist="38100" dir="2700000" algn="tl">
                    <a:srgbClr val="C0C0C0"/>
                  </a:outerShdw>
                </a:effectLst>
                <a:latin typeface="Meiryo UI" pitchFamily="50" charset="-128"/>
                <a:ea typeface="Meiryo UI" pitchFamily="50" charset="-128"/>
                <a:cs typeface="Meiryo UI" pitchFamily="50" charset="-128"/>
              </a:defRPr>
            </a:lvl1pPr>
          </a:lstStyle>
          <a:p>
            <a:r>
              <a:rPr lang="ja-JP" altLang="en-US" dirty="0"/>
              <a:t>マスタ サブタイトルの書式設定</a:t>
            </a:r>
          </a:p>
        </p:txBody>
      </p:sp>
      <p:sp>
        <p:nvSpPr>
          <p:cNvPr id="8" name="フッター プレースホルダ 4"/>
          <p:cNvSpPr>
            <a:spLocks noGrp="1"/>
          </p:cNvSpPr>
          <p:nvPr>
            <p:ph type="ftr" sz="quarter" idx="10"/>
          </p:nvPr>
        </p:nvSpPr>
        <p:spPr>
          <a:xfrm>
            <a:off x="5724525" y="6492875"/>
            <a:ext cx="3311525" cy="365125"/>
          </a:xfrm>
        </p:spPr>
        <p:txBody>
          <a:bodyPr/>
          <a:lstStyle>
            <a:lvl1pPr algn="r">
              <a:defRPr sz="1000" dirty="0" smtClean="0">
                <a:solidFill>
                  <a:schemeClr val="tx1">
                    <a:tint val="75000"/>
                  </a:schemeClr>
                </a:solidFill>
                <a:latin typeface="Meiryo UI" pitchFamily="50" charset="-128"/>
                <a:ea typeface="Meiryo UI" pitchFamily="50" charset="-128"/>
                <a:cs typeface="Meiryo UI" pitchFamily="50" charset="-128"/>
              </a:defRPr>
            </a:lvl1pPr>
          </a:lstStyle>
          <a:p>
            <a:pPr>
              <a:defRPr/>
            </a:pPr>
            <a:r>
              <a:rPr lang="en-US" altLang="ja-JP" smtClean="0"/>
              <a:t>©2015 Tech Fun Corporation All rights reserved.</a:t>
            </a:r>
            <a:endParaRPr lang="ja-JP" altLang="en-US" sz="1200"/>
          </a:p>
        </p:txBody>
      </p:sp>
      <p:sp>
        <p:nvSpPr>
          <p:cNvPr id="9" name="Rectangle 9"/>
          <p:cNvSpPr>
            <a:spLocks noChangeArrowheads="1"/>
          </p:cNvSpPr>
          <p:nvPr userDrawn="1"/>
        </p:nvSpPr>
        <p:spPr bwMode="auto">
          <a:xfrm rot="10800000">
            <a:off x="0" y="0"/>
            <a:ext cx="7596188" cy="838200"/>
          </a:xfrm>
          <a:prstGeom prst="rect">
            <a:avLst/>
          </a:prstGeom>
          <a:gradFill>
            <a:gsLst>
              <a:gs pos="100000">
                <a:srgbClr val="E1CA3F"/>
              </a:gs>
              <a:gs pos="84000">
                <a:srgbClr val="E1CA3F"/>
              </a:gs>
              <a:gs pos="55000">
                <a:srgbClr val="FFFFCC"/>
              </a:gs>
              <a:gs pos="8000">
                <a:schemeClr val="bg1">
                  <a:alpha val="0"/>
                </a:schemeClr>
              </a:gs>
              <a:gs pos="100000">
                <a:srgbClr val="96AB94"/>
              </a:gs>
            </a:gsLst>
            <a:lin ang="0" scaled="1"/>
          </a:gradFill>
          <a:ln w="9525">
            <a:noFill/>
            <a:miter lim="800000"/>
            <a:headEnd/>
            <a:tailEnd/>
          </a:ln>
          <a:effectLst/>
        </p:spPr>
        <p:txBody>
          <a:bodyPr rot="10800000" wrap="none" anchor="ctr"/>
          <a:lstStyle/>
          <a:p>
            <a:pPr fontAlgn="auto">
              <a:spcAft>
                <a:spcPts val="0"/>
              </a:spcAft>
              <a:defRPr/>
            </a:pPr>
            <a:endParaRPr lang="en-US" altLang="ja-JP" sz="1200">
              <a:latin typeface="Century Gothic" pitchFamily="34" charset="0"/>
              <a:ea typeface="SimHei" pitchFamily="2" charset="-122"/>
            </a:endParaRPr>
          </a:p>
        </p:txBody>
      </p:sp>
      <p:pic>
        <p:nvPicPr>
          <p:cNvPr id="10" name="図 9" descr="techfunjp_logo1308.gif"/>
          <p:cNvPicPr>
            <a:picLocks noChangeAspect="1"/>
          </p:cNvPicPr>
          <p:nvPr userDrawn="1"/>
        </p:nvPicPr>
        <p:blipFill>
          <a:blip r:embed="rId3" cstate="print"/>
          <a:stretch>
            <a:fillRect/>
          </a:stretch>
        </p:blipFill>
        <p:spPr>
          <a:xfrm>
            <a:off x="7092280" y="289593"/>
            <a:ext cx="1810544" cy="331095"/>
          </a:xfrm>
          <a:prstGeom prst="rect">
            <a:avLst/>
          </a:prstGeom>
        </p:spPr>
      </p:pic>
      <p:sp>
        <p:nvSpPr>
          <p:cNvPr id="11" name="Rectangle 10"/>
          <p:cNvSpPr>
            <a:spLocks noChangeArrowheads="1"/>
          </p:cNvSpPr>
          <p:nvPr userDrawn="1"/>
        </p:nvSpPr>
        <p:spPr bwMode="auto">
          <a:xfrm rot="10800000">
            <a:off x="-1588" y="882650"/>
            <a:ext cx="9145588" cy="46038"/>
          </a:xfrm>
          <a:prstGeom prst="rect">
            <a:avLst/>
          </a:prstGeom>
          <a:solidFill>
            <a:srgbClr val="997F4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endParaRPr lang="ja-JP" altLang="en-US">
              <a:latin typeface="Calibri" pitchFamily="34" charset="0"/>
            </a:endParaRPr>
          </a:p>
        </p:txBody>
      </p:sp>
    </p:spTree>
    <p:extLst>
      <p:ext uri="{BB962C8B-B14F-4D97-AF65-F5344CB8AC3E}">
        <p14:creationId xmlns:p14="http://schemas.microsoft.com/office/powerpoint/2010/main" val="893751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タイトル スライド">
    <p:spTree>
      <p:nvGrpSpPr>
        <p:cNvPr id="1" name=""/>
        <p:cNvGrpSpPr/>
        <p:nvPr/>
      </p:nvGrpSpPr>
      <p:grpSpPr>
        <a:xfrm>
          <a:off x="0" y="0"/>
          <a:ext cx="0" cy="0"/>
          <a:chOff x="0" y="0"/>
          <a:chExt cx="0" cy="0"/>
        </a:xfrm>
      </p:grpSpPr>
      <p:pic>
        <p:nvPicPr>
          <p:cNvPr id="4" name="Picture 2" descr="C:\Users\Kasai\Desktop\rogo_back.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53188"/>
            <a:ext cx="9144000"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C:\Users\Kasai\Desktop\rogo_back.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836613"/>
            <a:ext cx="9144000"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タイトル プレースホルダ 1"/>
          <p:cNvSpPr>
            <a:spLocks noGrp="1"/>
          </p:cNvSpPr>
          <p:nvPr>
            <p:ph type="title"/>
          </p:nvPr>
        </p:nvSpPr>
        <p:spPr>
          <a:xfrm>
            <a:off x="395536" y="116632"/>
            <a:ext cx="7128792" cy="720080"/>
          </a:xfrm>
          <a:prstGeom prst="rect">
            <a:avLst/>
          </a:prstGeom>
        </p:spPr>
        <p:txBody>
          <a:bodyPr rtlCol="0">
            <a:normAutofit/>
          </a:bodyPr>
          <a:lstStyle>
            <a:lvl1pPr algn="l">
              <a:defRPr sz="2400">
                <a:latin typeface="Meiryo UI" pitchFamily="50" charset="-128"/>
                <a:ea typeface="Meiryo UI" pitchFamily="50" charset="-128"/>
                <a:cs typeface="Meiryo UI" pitchFamily="50" charset="-128"/>
              </a:defRPr>
            </a:lvl1pPr>
          </a:lstStyle>
          <a:p>
            <a:r>
              <a:rPr lang="ja-JP" altLang="en-US" dirty="0" smtClean="0"/>
              <a:t>マスタ タイトルの書式設定</a:t>
            </a:r>
            <a:endParaRPr lang="ja-JP" altLang="en-US" dirty="0"/>
          </a:p>
        </p:txBody>
      </p:sp>
      <p:sp>
        <p:nvSpPr>
          <p:cNvPr id="16" name="コンテンツ プレースホルダ 2"/>
          <p:cNvSpPr>
            <a:spLocks noGrp="1"/>
          </p:cNvSpPr>
          <p:nvPr>
            <p:ph idx="1"/>
          </p:nvPr>
        </p:nvSpPr>
        <p:spPr>
          <a:xfrm>
            <a:off x="395536" y="980728"/>
            <a:ext cx="8352928" cy="5472608"/>
          </a:xfrm>
          <a:prstGeom prst="rect">
            <a:avLst/>
          </a:prstGeom>
        </p:spPr>
        <p:txBody>
          <a:bodyPr/>
          <a:lstStyle>
            <a:lvl1pPr marL="538163" indent="-538163">
              <a:defRPr sz="2400">
                <a:latin typeface="Meiryo UI" pitchFamily="50" charset="-128"/>
                <a:ea typeface="Meiryo UI" pitchFamily="50" charset="-128"/>
                <a:cs typeface="Meiryo UI" pitchFamily="50" charset="-128"/>
              </a:defRPr>
            </a:lvl1pPr>
            <a:lvl2pPr marL="896938" indent="-452438">
              <a:defRPr sz="2000">
                <a:latin typeface="Meiryo UI" pitchFamily="50" charset="-128"/>
                <a:ea typeface="Meiryo UI" pitchFamily="50" charset="-128"/>
                <a:cs typeface="Meiryo UI" pitchFamily="50" charset="-128"/>
              </a:defRPr>
            </a:lvl2pPr>
            <a:lvl3pPr>
              <a:defRPr sz="1800">
                <a:latin typeface="Meiryo UI" pitchFamily="50" charset="-128"/>
                <a:ea typeface="Meiryo UI" pitchFamily="50" charset="-128"/>
                <a:cs typeface="Meiryo UI" pitchFamily="50" charset="-128"/>
              </a:defRPr>
            </a:lvl3pPr>
            <a:lvl4pPr>
              <a:defRPr sz="1600">
                <a:latin typeface="Meiryo UI" pitchFamily="50" charset="-128"/>
                <a:ea typeface="Meiryo UI" pitchFamily="50" charset="-128"/>
                <a:cs typeface="Meiryo UI" pitchFamily="50" charset="-128"/>
              </a:defRPr>
            </a:lvl4pPr>
            <a:lvl5pPr>
              <a:defRPr sz="1400">
                <a:latin typeface="Meiryo UI" pitchFamily="50" charset="-128"/>
                <a:ea typeface="Meiryo UI" pitchFamily="50" charset="-128"/>
                <a:cs typeface="Meiryo UI" pitchFamily="50" charset="-128"/>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6" name="スライド番号プレースホルダ 5"/>
          <p:cNvSpPr>
            <a:spLocks noGrp="1"/>
          </p:cNvSpPr>
          <p:nvPr>
            <p:ph type="sldNum" sz="quarter" idx="10"/>
          </p:nvPr>
        </p:nvSpPr>
        <p:spPr>
          <a:xfrm>
            <a:off x="3492500" y="6492875"/>
            <a:ext cx="2133600" cy="365125"/>
          </a:xfrm>
        </p:spPr>
        <p:txBody>
          <a:bodyPr/>
          <a:lstStyle>
            <a:lvl1pPr algn="ctr">
              <a:defRPr sz="1000" smtClean="0">
                <a:solidFill>
                  <a:schemeClr val="tx1">
                    <a:lumMod val="85000"/>
                    <a:lumOff val="15000"/>
                  </a:schemeClr>
                </a:solidFill>
                <a:latin typeface="Meiryo UI" pitchFamily="50" charset="-128"/>
                <a:ea typeface="Meiryo UI" pitchFamily="50" charset="-128"/>
                <a:cs typeface="Meiryo UI" pitchFamily="50" charset="-128"/>
              </a:defRPr>
            </a:lvl1pPr>
          </a:lstStyle>
          <a:p>
            <a:pPr>
              <a:defRPr/>
            </a:pPr>
            <a:fld id="{C5A3538B-C7EF-4EBC-8E9F-B965B86DD6EA}" type="slidenum">
              <a:rPr lang="ja-JP" altLang="en-US"/>
              <a:pPr>
                <a:defRPr/>
              </a:pPr>
              <a:t>‹#›</a:t>
            </a:fld>
            <a:endParaRPr lang="ja-JP" altLang="en-US" dirty="0"/>
          </a:p>
        </p:txBody>
      </p:sp>
      <p:sp>
        <p:nvSpPr>
          <p:cNvPr id="7" name="フッター プレースホルダ 4"/>
          <p:cNvSpPr>
            <a:spLocks noGrp="1"/>
          </p:cNvSpPr>
          <p:nvPr>
            <p:ph type="ftr" sz="quarter" idx="11"/>
          </p:nvPr>
        </p:nvSpPr>
        <p:spPr>
          <a:xfrm>
            <a:off x="5724525" y="6492875"/>
            <a:ext cx="3311525" cy="365125"/>
          </a:xfrm>
        </p:spPr>
        <p:txBody>
          <a:bodyPr/>
          <a:lstStyle>
            <a:lvl1pPr algn="r">
              <a:defRPr sz="1000" smtClean="0">
                <a:solidFill>
                  <a:schemeClr val="tx1">
                    <a:lumMod val="85000"/>
                    <a:lumOff val="15000"/>
                  </a:schemeClr>
                </a:solidFill>
                <a:latin typeface="Meiryo UI" pitchFamily="50" charset="-128"/>
                <a:ea typeface="Meiryo UI" pitchFamily="50" charset="-128"/>
                <a:cs typeface="Meiryo UI" pitchFamily="50" charset="-128"/>
              </a:defRPr>
            </a:lvl1pPr>
          </a:lstStyle>
          <a:p>
            <a:pPr>
              <a:defRPr/>
            </a:pPr>
            <a:r>
              <a:rPr lang="en-US" altLang="ja-JP" smtClean="0"/>
              <a:t>©2015 Tech Fun Corporation All rights reserved.</a:t>
            </a:r>
            <a:endParaRPr lang="ja-JP" altLang="en-US" sz="1200" dirty="0"/>
          </a:p>
        </p:txBody>
      </p:sp>
    </p:spTree>
    <p:extLst>
      <p:ext uri="{BB962C8B-B14F-4D97-AF65-F5344CB8AC3E}">
        <p14:creationId xmlns:p14="http://schemas.microsoft.com/office/powerpoint/2010/main" val="3973835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タイトル スライド">
    <p:spTree>
      <p:nvGrpSpPr>
        <p:cNvPr id="1" name=""/>
        <p:cNvGrpSpPr/>
        <p:nvPr/>
      </p:nvGrpSpPr>
      <p:grpSpPr>
        <a:xfrm>
          <a:off x="0" y="0"/>
          <a:ext cx="0" cy="0"/>
          <a:chOff x="0" y="0"/>
          <a:chExt cx="0" cy="0"/>
        </a:xfrm>
      </p:grpSpPr>
      <p:pic>
        <p:nvPicPr>
          <p:cNvPr id="3" name="Picture 2" descr="C:\Users\Kasai\Desktop\rogo_back.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53188"/>
            <a:ext cx="9144000"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descr="C:\Users\Kasai\Desktop\rogo_bac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68313" y="3068638"/>
            <a:ext cx="2159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コンテンツ プレースホルダ 2"/>
          <p:cNvSpPr>
            <a:spLocks noGrp="1"/>
          </p:cNvSpPr>
          <p:nvPr>
            <p:ph idx="1"/>
          </p:nvPr>
        </p:nvSpPr>
        <p:spPr>
          <a:xfrm>
            <a:off x="683568" y="3140968"/>
            <a:ext cx="8280920" cy="576064"/>
          </a:xfrm>
          <a:prstGeom prst="rect">
            <a:avLst/>
          </a:prstGeom>
        </p:spPr>
        <p:txBody>
          <a:bodyPr>
            <a:noAutofit/>
          </a:bodyPr>
          <a:lstStyle>
            <a:lvl1pPr>
              <a:buNone/>
              <a:defRPr sz="3200">
                <a:latin typeface="Meiryo UI" pitchFamily="50" charset="-128"/>
                <a:ea typeface="Meiryo UI" pitchFamily="50" charset="-128"/>
                <a:cs typeface="Meiryo UI" pitchFamily="50" charset="-128"/>
              </a:defRPr>
            </a:lvl1pPr>
            <a:lvl2pPr>
              <a:defRPr sz="3200"/>
            </a:lvl2pPr>
            <a:lvl3pPr>
              <a:defRPr sz="2800"/>
            </a:lvl3pPr>
            <a:lvl4pPr>
              <a:defRPr sz="2400"/>
            </a:lvl4pPr>
          </a:lstStyle>
          <a:p>
            <a:pPr lvl="0"/>
            <a:r>
              <a:rPr lang="ja-JP" altLang="en-US" dirty="0" smtClean="0"/>
              <a:t>マスタ テキストの書式設定</a:t>
            </a:r>
          </a:p>
        </p:txBody>
      </p:sp>
      <p:sp>
        <p:nvSpPr>
          <p:cNvPr id="5" name="スライド番号プレースホルダ 5"/>
          <p:cNvSpPr>
            <a:spLocks noGrp="1"/>
          </p:cNvSpPr>
          <p:nvPr>
            <p:ph type="sldNum" sz="quarter" idx="10"/>
          </p:nvPr>
        </p:nvSpPr>
        <p:spPr>
          <a:xfrm>
            <a:off x="3492500" y="6492875"/>
            <a:ext cx="2133600" cy="365125"/>
          </a:xfrm>
        </p:spPr>
        <p:txBody>
          <a:bodyPr/>
          <a:lstStyle>
            <a:lvl1pPr algn="ctr">
              <a:defRPr sz="1000" smtClean="0">
                <a:solidFill>
                  <a:schemeClr val="tx1">
                    <a:lumMod val="85000"/>
                    <a:lumOff val="15000"/>
                  </a:schemeClr>
                </a:solidFill>
                <a:latin typeface="Meiryo UI" pitchFamily="50" charset="-128"/>
                <a:ea typeface="Meiryo UI" pitchFamily="50" charset="-128"/>
                <a:cs typeface="Meiryo UI" pitchFamily="50" charset="-128"/>
              </a:defRPr>
            </a:lvl1pPr>
          </a:lstStyle>
          <a:p>
            <a:pPr>
              <a:defRPr/>
            </a:pPr>
            <a:fld id="{C70B985E-DB21-415D-86F9-8721BF910C3B}" type="slidenum">
              <a:rPr lang="ja-JP" altLang="en-US"/>
              <a:pPr>
                <a:defRPr/>
              </a:pPr>
              <a:t>‹#›</a:t>
            </a:fld>
            <a:endParaRPr lang="ja-JP" altLang="en-US" dirty="0"/>
          </a:p>
        </p:txBody>
      </p:sp>
      <p:sp>
        <p:nvSpPr>
          <p:cNvPr id="6" name="フッター プレースホルダ 4"/>
          <p:cNvSpPr>
            <a:spLocks noGrp="1"/>
          </p:cNvSpPr>
          <p:nvPr>
            <p:ph type="ftr" sz="quarter" idx="11"/>
          </p:nvPr>
        </p:nvSpPr>
        <p:spPr>
          <a:xfrm>
            <a:off x="5724525" y="6492875"/>
            <a:ext cx="3311525" cy="365125"/>
          </a:xfrm>
        </p:spPr>
        <p:txBody>
          <a:bodyPr/>
          <a:lstStyle>
            <a:lvl1pPr algn="r">
              <a:defRPr sz="1000" smtClean="0">
                <a:solidFill>
                  <a:schemeClr val="tx1">
                    <a:lumMod val="85000"/>
                    <a:lumOff val="15000"/>
                  </a:schemeClr>
                </a:solidFill>
                <a:latin typeface="Meiryo UI" pitchFamily="50" charset="-128"/>
                <a:ea typeface="Meiryo UI" pitchFamily="50" charset="-128"/>
                <a:cs typeface="Meiryo UI" pitchFamily="50" charset="-128"/>
              </a:defRPr>
            </a:lvl1pPr>
          </a:lstStyle>
          <a:p>
            <a:pPr>
              <a:defRPr/>
            </a:pPr>
            <a:r>
              <a:rPr lang="en-US" altLang="ja-JP" smtClean="0"/>
              <a:t>©2015 Tech Fun Corporation All rights reserved.</a:t>
            </a:r>
            <a:endParaRPr lang="ja-JP" altLang="en-US" sz="1200" dirty="0"/>
          </a:p>
        </p:txBody>
      </p:sp>
    </p:spTree>
    <p:extLst>
      <p:ext uri="{BB962C8B-B14F-4D97-AF65-F5344CB8AC3E}">
        <p14:creationId xmlns:p14="http://schemas.microsoft.com/office/powerpoint/2010/main" val="40455805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ユーザー設定レイアウト">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a:off x="0" y="0"/>
            <a:ext cx="9144000" cy="187325"/>
          </a:xfrm>
          <a:prstGeom prst="rect">
            <a:avLst/>
          </a:prstGeom>
          <a:solidFill>
            <a:srgbClr val="EADA7A"/>
          </a:solidFill>
          <a:ln w="9525">
            <a:noFill/>
            <a:miter lim="800000"/>
            <a:headEnd/>
            <a:tailEnd/>
          </a:ln>
          <a:effectLst/>
        </p:spPr>
        <p:txBody>
          <a:bodyPr wrap="none" anchor="ctr"/>
          <a:lstStyle/>
          <a:p>
            <a:pPr algn="r" fontAlgn="auto">
              <a:spcBef>
                <a:spcPts val="0"/>
              </a:spcBef>
              <a:spcAft>
                <a:spcPts val="0"/>
              </a:spcAft>
              <a:defRPr/>
            </a:pPr>
            <a:endParaRPr lang="en-US" altLang="ja-JP" sz="1200" i="1" dirty="0">
              <a:solidFill>
                <a:schemeClr val="bg1"/>
              </a:solidFill>
              <a:effectLst>
                <a:outerShdw blurRad="38100" dist="38100" dir="2700000" algn="tl">
                  <a:srgbClr val="C0C0C0"/>
                </a:outerShdw>
              </a:effectLst>
              <a:latin typeface="Impact" pitchFamily="34" charset="0"/>
              <a:ea typeface="HGSｺﾞｼｯｸE" pitchFamily="50" charset="-128"/>
            </a:endParaRPr>
          </a:p>
        </p:txBody>
      </p:sp>
      <p:sp>
        <p:nvSpPr>
          <p:cNvPr id="5" name="Rectangle 10"/>
          <p:cNvSpPr>
            <a:spLocks noChangeArrowheads="1"/>
          </p:cNvSpPr>
          <p:nvPr userDrawn="1"/>
        </p:nvSpPr>
        <p:spPr bwMode="auto">
          <a:xfrm>
            <a:off x="0" y="212725"/>
            <a:ext cx="9144000" cy="46038"/>
          </a:xfrm>
          <a:prstGeom prst="rect">
            <a:avLst/>
          </a:prstGeom>
          <a:solidFill>
            <a:srgbClr val="EADA7A"/>
          </a:solidFill>
          <a:ln w="9525">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6" name="Rectangle 12"/>
          <p:cNvSpPr>
            <a:spLocks noChangeArrowheads="1"/>
          </p:cNvSpPr>
          <p:nvPr userDrawn="1"/>
        </p:nvSpPr>
        <p:spPr bwMode="auto">
          <a:xfrm>
            <a:off x="285750" y="428625"/>
            <a:ext cx="161925" cy="571500"/>
          </a:xfrm>
          <a:prstGeom prst="rect">
            <a:avLst/>
          </a:prstGeom>
          <a:solidFill>
            <a:srgbClr val="997F4F"/>
          </a:solidFill>
          <a:ln w="12700">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7" name="正方形/長方形 6"/>
          <p:cNvSpPr/>
          <p:nvPr userDrawn="1"/>
        </p:nvSpPr>
        <p:spPr>
          <a:xfrm flipV="1">
            <a:off x="288925" y="1000125"/>
            <a:ext cx="8662988" cy="36513"/>
          </a:xfrm>
          <a:prstGeom prst="rect">
            <a:avLst/>
          </a:prstGeom>
          <a:solidFill>
            <a:srgbClr val="997F4F"/>
          </a:solidFill>
          <a:ln w="38100" cmpd="thinThick">
            <a:noFill/>
            <a:miter lim="800000"/>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ja-JP" altLang="en-US"/>
          </a:p>
        </p:txBody>
      </p:sp>
      <p:sp>
        <p:nvSpPr>
          <p:cNvPr id="8" name="Line 14"/>
          <p:cNvSpPr>
            <a:spLocks noChangeShapeType="1"/>
          </p:cNvSpPr>
          <p:nvPr userDrawn="1"/>
        </p:nvSpPr>
        <p:spPr bwMode="auto">
          <a:xfrm>
            <a:off x="0" y="6578600"/>
            <a:ext cx="9144000" cy="0"/>
          </a:xfrm>
          <a:prstGeom prst="line">
            <a:avLst/>
          </a:prstGeom>
          <a:noFill/>
          <a:ln w="57150" cmpd="thickThin">
            <a:solidFill>
              <a:srgbClr val="997F4F"/>
            </a:solidFill>
            <a:round/>
            <a:headEnd/>
            <a:tailEnd/>
          </a:ln>
          <a:effectLst/>
        </p:spPr>
        <p:txBody>
          <a:bodyPr/>
          <a:lstStyle/>
          <a:p>
            <a:pPr fontAlgn="auto">
              <a:spcBef>
                <a:spcPts val="0"/>
              </a:spcBef>
              <a:spcAft>
                <a:spcPts val="0"/>
              </a:spcAft>
              <a:defRPr/>
            </a:pPr>
            <a:endParaRPr lang="ja-JP" altLang="en-US">
              <a:latin typeface="+mn-lt"/>
              <a:ea typeface="+mn-ea"/>
            </a:endParaRPr>
          </a:p>
        </p:txBody>
      </p:sp>
      <p:sp>
        <p:nvSpPr>
          <p:cNvPr id="24" name="タイトル 23"/>
          <p:cNvSpPr>
            <a:spLocks noGrp="1"/>
          </p:cNvSpPr>
          <p:nvPr>
            <p:ph type="title"/>
          </p:nvPr>
        </p:nvSpPr>
        <p:spPr>
          <a:xfrm>
            <a:off x="454396" y="409224"/>
            <a:ext cx="8497517" cy="571504"/>
          </a:xfrm>
          <a:prstGeom prst="rect">
            <a:avLst/>
          </a:prstGeom>
        </p:spPr>
        <p:txBody>
          <a:bodyPr/>
          <a:lstStyle>
            <a:lvl1pPr>
              <a:defRPr sz="3600"/>
            </a:lvl1pPr>
          </a:lstStyle>
          <a:p>
            <a:r>
              <a:rPr lang="ja-JP" altLang="en-US" dirty="0" smtClean="0"/>
              <a:t>マスタ タイトルの書式設定</a:t>
            </a:r>
            <a:endParaRPr lang="ja-JP" altLang="en-US" dirty="0"/>
          </a:p>
        </p:txBody>
      </p:sp>
      <p:sp>
        <p:nvSpPr>
          <p:cNvPr id="26" name="テキスト プレースホルダ 25"/>
          <p:cNvSpPr>
            <a:spLocks noGrp="1"/>
          </p:cNvSpPr>
          <p:nvPr>
            <p:ph type="body" sz="quarter" idx="10"/>
          </p:nvPr>
        </p:nvSpPr>
        <p:spPr>
          <a:xfrm>
            <a:off x="266640" y="1285860"/>
            <a:ext cx="8663078" cy="5143536"/>
          </a:xfrm>
          <a:prstGeom prst="rect">
            <a:avLst/>
          </a:prstGeom>
        </p:spPr>
        <p:txBody>
          <a:bodyPr/>
          <a:lstStyle>
            <a:lvl1pPr>
              <a:buClr>
                <a:srgbClr val="997F4F"/>
              </a:buClr>
              <a:buFont typeface="Wingdings" pitchFamily="2" charset="2"/>
              <a:buChar char="n"/>
              <a:defRPr/>
            </a:lvl1pPr>
            <a:lvl2pPr marL="971550" indent="-514350">
              <a:buFont typeface="+mj-lt"/>
              <a:buAutoNum type="arabicPeriod"/>
              <a:defRPr/>
            </a:lvl2pPr>
            <a:lvl3pPr marL="1371600" indent="-457200">
              <a:buFont typeface="+mj-ea"/>
              <a:buAutoNum type="circleNumDbPlain"/>
              <a:defRPr/>
            </a:lvl3pPr>
            <a:lvl4pPr marL="1885950" indent="-514350">
              <a:buFont typeface="+mj-lt"/>
              <a:buAutoNum type="romanLcPeriod"/>
              <a:defRPr/>
            </a:lvl4pPr>
            <a:lvl5pPr marL="2286000" indent="-457200">
              <a:buFont typeface="+mj-lt"/>
              <a:buAutoNum type="alphaLcPeriod"/>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9" name="Rectangle 8"/>
          <p:cNvSpPr>
            <a:spLocks noGrp="1" noChangeArrowheads="1"/>
          </p:cNvSpPr>
          <p:nvPr>
            <p:ph type="sldNum" sz="quarter" idx="11"/>
          </p:nvPr>
        </p:nvSpPr>
        <p:spPr bwMode="auto">
          <a:xfrm>
            <a:off x="4286250" y="6599238"/>
            <a:ext cx="571500" cy="285750"/>
          </a:xfrm>
          <a:ln>
            <a:miter lim="800000"/>
            <a:headEnd/>
            <a:tailEnd/>
          </a:ln>
        </p:spPr>
        <p:txBody>
          <a:bodyPr wrap="square" numCol="1" anchor="t" anchorCtr="0" compatLnSpc="1">
            <a:prstTxWarp prst="textNoShape">
              <a:avLst/>
            </a:prstTxWarp>
          </a:bodyPr>
          <a:lstStyle>
            <a:lvl1pPr algn="ctr">
              <a:defRPr kumimoji="0" sz="1100">
                <a:latin typeface="Verdana" pitchFamily="34" charset="0"/>
                <a:ea typeface="ＭＳ Ｐゴシック" pitchFamily="50" charset="-128"/>
              </a:defRPr>
            </a:lvl1pPr>
          </a:lstStyle>
          <a:p>
            <a:pPr>
              <a:defRPr/>
            </a:pPr>
            <a:fld id="{496F2854-5E94-4B8F-9763-55EF727CD37D}" type="slidenum">
              <a:rPr lang="ja-JP" altLang="en-US"/>
              <a:pPr>
                <a:defRPr/>
              </a:pPr>
              <a:t>‹#›</a:t>
            </a:fld>
            <a:endParaRPr lang="en-US" altLang="ja-JP"/>
          </a:p>
        </p:txBody>
      </p:sp>
      <p:sp>
        <p:nvSpPr>
          <p:cNvPr id="10" name="フッター プレースホルダ 1"/>
          <p:cNvSpPr>
            <a:spLocks noGrp="1"/>
          </p:cNvSpPr>
          <p:nvPr userDrawn="1">
            <p:ph type="ftr" sz="quarter" idx="12"/>
          </p:nvPr>
        </p:nvSpPr>
        <p:spPr>
          <a:xfrm>
            <a:off x="4787900" y="6597650"/>
            <a:ext cx="4356100" cy="260350"/>
          </a:xfrm>
        </p:spPr>
        <p:txBody>
          <a:bodyPr wrap="square" numCol="1" anchor="t" anchorCtr="0" compatLnSpc="1">
            <a:prstTxWarp prst="textNoShape">
              <a:avLst/>
            </a:prstTxWarp>
          </a:bodyPr>
          <a:lstStyle>
            <a:lvl1pPr>
              <a:defRPr sz="1000">
                <a:latin typeface="Verdana" pitchFamily="34" charset="0"/>
                <a:ea typeface="ＭＳ Ｐゴシック" pitchFamily="50" charset="-128"/>
              </a:defRPr>
            </a:lvl1pPr>
          </a:lstStyle>
          <a:p>
            <a:pPr>
              <a:defRPr/>
            </a:pPr>
            <a:r>
              <a:rPr lang="en-US" altLang="en-US" smtClean="0"/>
              <a:t>©2015 Tech Fun Corporation All rights reserved.</a:t>
            </a:r>
            <a:endParaRPr lang="en-US" altLang="ja-JP"/>
          </a:p>
        </p:txBody>
      </p:sp>
    </p:spTree>
    <p:extLst>
      <p:ext uri="{BB962C8B-B14F-4D97-AF65-F5344CB8AC3E}">
        <p14:creationId xmlns:p14="http://schemas.microsoft.com/office/powerpoint/2010/main" val="3233975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ユーザー設定レイアウト">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a:off x="0" y="0"/>
            <a:ext cx="9144000" cy="187325"/>
          </a:xfrm>
          <a:prstGeom prst="rect">
            <a:avLst/>
          </a:prstGeom>
          <a:solidFill>
            <a:srgbClr val="EADA7A"/>
          </a:solidFill>
          <a:ln w="9525">
            <a:noFill/>
            <a:miter lim="800000"/>
            <a:headEnd/>
            <a:tailEnd/>
          </a:ln>
          <a:effectLst/>
        </p:spPr>
        <p:txBody>
          <a:bodyPr wrap="none" anchor="ctr"/>
          <a:lstStyle/>
          <a:p>
            <a:pPr algn="r" fontAlgn="auto">
              <a:spcBef>
                <a:spcPts val="0"/>
              </a:spcBef>
              <a:spcAft>
                <a:spcPts val="0"/>
              </a:spcAft>
              <a:defRPr/>
            </a:pPr>
            <a:endParaRPr lang="en-US" altLang="ja-JP" sz="1200" i="1" dirty="0">
              <a:solidFill>
                <a:schemeClr val="bg1"/>
              </a:solidFill>
              <a:effectLst>
                <a:outerShdw blurRad="38100" dist="38100" dir="2700000" algn="tl">
                  <a:srgbClr val="C0C0C0"/>
                </a:outerShdw>
              </a:effectLst>
              <a:latin typeface="Impact" pitchFamily="34" charset="0"/>
              <a:ea typeface="HGSｺﾞｼｯｸE" pitchFamily="50" charset="-128"/>
            </a:endParaRPr>
          </a:p>
        </p:txBody>
      </p:sp>
      <p:sp>
        <p:nvSpPr>
          <p:cNvPr id="5" name="Rectangle 10"/>
          <p:cNvSpPr>
            <a:spLocks noChangeArrowheads="1"/>
          </p:cNvSpPr>
          <p:nvPr userDrawn="1"/>
        </p:nvSpPr>
        <p:spPr bwMode="auto">
          <a:xfrm>
            <a:off x="0" y="212725"/>
            <a:ext cx="9144000" cy="46038"/>
          </a:xfrm>
          <a:prstGeom prst="rect">
            <a:avLst/>
          </a:prstGeom>
          <a:solidFill>
            <a:srgbClr val="EADA7A"/>
          </a:solidFill>
          <a:ln w="9525">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6" name="Rectangle 12"/>
          <p:cNvSpPr>
            <a:spLocks noChangeArrowheads="1"/>
          </p:cNvSpPr>
          <p:nvPr userDrawn="1"/>
        </p:nvSpPr>
        <p:spPr bwMode="auto">
          <a:xfrm>
            <a:off x="285750" y="428625"/>
            <a:ext cx="161925" cy="571500"/>
          </a:xfrm>
          <a:prstGeom prst="rect">
            <a:avLst/>
          </a:prstGeom>
          <a:solidFill>
            <a:srgbClr val="997F4F"/>
          </a:solidFill>
          <a:ln w="12700">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7" name="正方形/長方形 6"/>
          <p:cNvSpPr/>
          <p:nvPr userDrawn="1"/>
        </p:nvSpPr>
        <p:spPr>
          <a:xfrm flipV="1">
            <a:off x="288925" y="1000125"/>
            <a:ext cx="8662988" cy="36513"/>
          </a:xfrm>
          <a:prstGeom prst="rect">
            <a:avLst/>
          </a:prstGeom>
          <a:solidFill>
            <a:srgbClr val="997F4F"/>
          </a:solidFill>
          <a:ln w="38100" cmpd="thinThick">
            <a:noFill/>
            <a:miter lim="800000"/>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ja-JP" altLang="en-US"/>
          </a:p>
        </p:txBody>
      </p:sp>
      <p:sp>
        <p:nvSpPr>
          <p:cNvPr id="8" name="Line 14"/>
          <p:cNvSpPr>
            <a:spLocks noChangeShapeType="1"/>
          </p:cNvSpPr>
          <p:nvPr userDrawn="1"/>
        </p:nvSpPr>
        <p:spPr bwMode="auto">
          <a:xfrm>
            <a:off x="0" y="6578600"/>
            <a:ext cx="9144000" cy="0"/>
          </a:xfrm>
          <a:prstGeom prst="line">
            <a:avLst/>
          </a:prstGeom>
          <a:noFill/>
          <a:ln w="57150" cmpd="thickThin">
            <a:solidFill>
              <a:srgbClr val="997F4F"/>
            </a:solidFill>
            <a:round/>
            <a:headEnd/>
            <a:tailEnd/>
          </a:ln>
          <a:effectLst/>
        </p:spPr>
        <p:txBody>
          <a:bodyPr/>
          <a:lstStyle/>
          <a:p>
            <a:pPr fontAlgn="auto">
              <a:spcBef>
                <a:spcPts val="0"/>
              </a:spcBef>
              <a:spcAft>
                <a:spcPts val="0"/>
              </a:spcAft>
              <a:defRPr/>
            </a:pPr>
            <a:endParaRPr lang="ja-JP" altLang="en-US">
              <a:latin typeface="+mn-lt"/>
              <a:ea typeface="+mn-ea"/>
            </a:endParaRPr>
          </a:p>
        </p:txBody>
      </p:sp>
      <p:sp>
        <p:nvSpPr>
          <p:cNvPr id="24" name="タイトル 23"/>
          <p:cNvSpPr>
            <a:spLocks noGrp="1"/>
          </p:cNvSpPr>
          <p:nvPr>
            <p:ph type="title"/>
          </p:nvPr>
        </p:nvSpPr>
        <p:spPr>
          <a:xfrm>
            <a:off x="454396" y="409224"/>
            <a:ext cx="8497517" cy="571504"/>
          </a:xfrm>
          <a:prstGeom prst="rect">
            <a:avLst/>
          </a:prstGeom>
        </p:spPr>
        <p:txBody>
          <a:bodyPr/>
          <a:lstStyle>
            <a:lvl1pPr>
              <a:defRPr sz="3600"/>
            </a:lvl1pPr>
          </a:lstStyle>
          <a:p>
            <a:r>
              <a:rPr lang="ja-JP" altLang="en-US" dirty="0" smtClean="0"/>
              <a:t>マスタ タイトルの書式設定</a:t>
            </a:r>
            <a:endParaRPr lang="ja-JP" altLang="en-US" dirty="0"/>
          </a:p>
        </p:txBody>
      </p:sp>
      <p:sp>
        <p:nvSpPr>
          <p:cNvPr id="26" name="テキスト プレースホルダ 25"/>
          <p:cNvSpPr>
            <a:spLocks noGrp="1"/>
          </p:cNvSpPr>
          <p:nvPr>
            <p:ph type="body" sz="quarter" idx="10"/>
          </p:nvPr>
        </p:nvSpPr>
        <p:spPr>
          <a:xfrm>
            <a:off x="266640" y="1285860"/>
            <a:ext cx="8663078" cy="5143536"/>
          </a:xfrm>
          <a:prstGeom prst="rect">
            <a:avLst/>
          </a:prstGeom>
        </p:spPr>
        <p:txBody>
          <a:bodyPr/>
          <a:lstStyle>
            <a:lvl1pPr>
              <a:buClr>
                <a:srgbClr val="997F4F"/>
              </a:buClr>
              <a:buFont typeface="Wingdings" pitchFamily="2" charset="2"/>
              <a:buChar char="n"/>
              <a:defRPr/>
            </a:lvl1pPr>
            <a:lvl2pPr marL="971550" indent="-514350">
              <a:buFont typeface="+mj-lt"/>
              <a:buAutoNum type="arabicPeriod"/>
              <a:defRPr/>
            </a:lvl2pPr>
            <a:lvl3pPr marL="1371600" indent="-457200">
              <a:buFont typeface="+mj-ea"/>
              <a:buAutoNum type="circleNumDbPlain"/>
              <a:defRPr/>
            </a:lvl3pPr>
            <a:lvl4pPr marL="1885950" indent="-514350">
              <a:buFont typeface="+mj-lt"/>
              <a:buAutoNum type="romanLcPeriod"/>
              <a:defRPr/>
            </a:lvl4pPr>
            <a:lvl5pPr marL="2286000" indent="-457200">
              <a:buFont typeface="+mj-lt"/>
              <a:buAutoNum type="alphaLcPeriod"/>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9" name="Rectangle 8"/>
          <p:cNvSpPr>
            <a:spLocks noGrp="1" noChangeArrowheads="1"/>
          </p:cNvSpPr>
          <p:nvPr>
            <p:ph type="sldNum" sz="quarter" idx="11"/>
          </p:nvPr>
        </p:nvSpPr>
        <p:spPr bwMode="auto">
          <a:xfrm>
            <a:off x="4286250" y="6599238"/>
            <a:ext cx="571500" cy="285750"/>
          </a:xfrm>
          <a:ln>
            <a:miter lim="800000"/>
            <a:headEnd/>
            <a:tailEnd/>
          </a:ln>
        </p:spPr>
        <p:txBody>
          <a:bodyPr wrap="square" numCol="1" anchor="t" anchorCtr="0" compatLnSpc="1">
            <a:prstTxWarp prst="textNoShape">
              <a:avLst/>
            </a:prstTxWarp>
          </a:bodyPr>
          <a:lstStyle>
            <a:lvl1pPr algn="ctr">
              <a:defRPr kumimoji="0" sz="1100">
                <a:latin typeface="Verdana" pitchFamily="34" charset="0"/>
                <a:ea typeface="ＭＳ Ｐゴシック" pitchFamily="50" charset="-128"/>
              </a:defRPr>
            </a:lvl1pPr>
          </a:lstStyle>
          <a:p>
            <a:pPr>
              <a:defRPr/>
            </a:pPr>
            <a:fld id="{9B9CDDFA-7FE9-4EF8-857A-204F0F389C4D}" type="slidenum">
              <a:rPr lang="ja-JP" altLang="en-US"/>
              <a:pPr>
                <a:defRPr/>
              </a:pPr>
              <a:t>‹#›</a:t>
            </a:fld>
            <a:endParaRPr lang="en-US" altLang="ja-JP"/>
          </a:p>
        </p:txBody>
      </p:sp>
      <p:sp>
        <p:nvSpPr>
          <p:cNvPr id="10" name="フッター プレースホルダ 1"/>
          <p:cNvSpPr>
            <a:spLocks noGrp="1"/>
          </p:cNvSpPr>
          <p:nvPr userDrawn="1">
            <p:ph type="ftr" sz="quarter" idx="12"/>
          </p:nvPr>
        </p:nvSpPr>
        <p:spPr>
          <a:xfrm>
            <a:off x="4787900" y="6597650"/>
            <a:ext cx="4356100" cy="260350"/>
          </a:xfrm>
        </p:spPr>
        <p:txBody>
          <a:bodyPr wrap="square" numCol="1" anchor="t" anchorCtr="0" compatLnSpc="1">
            <a:prstTxWarp prst="textNoShape">
              <a:avLst/>
            </a:prstTxWarp>
          </a:bodyPr>
          <a:lstStyle>
            <a:lvl1pPr>
              <a:defRPr sz="1000">
                <a:latin typeface="Verdana" pitchFamily="34" charset="0"/>
                <a:ea typeface="ＭＳ Ｐゴシック" pitchFamily="50" charset="-128"/>
              </a:defRPr>
            </a:lvl1pPr>
          </a:lstStyle>
          <a:p>
            <a:pPr>
              <a:defRPr/>
            </a:pPr>
            <a:r>
              <a:rPr lang="en-US" altLang="en-US" smtClean="0"/>
              <a:t>©2015 Tech Fun Corporation All rights reserved.</a:t>
            </a:r>
            <a:endParaRPr lang="en-US" altLang="ja-JP"/>
          </a:p>
        </p:txBody>
      </p:sp>
    </p:spTree>
    <p:extLst>
      <p:ext uri="{BB962C8B-B14F-4D97-AF65-F5344CB8AC3E}">
        <p14:creationId xmlns:p14="http://schemas.microsoft.com/office/powerpoint/2010/main" val="18826007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_ユーザー設定レイアウト">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a:off x="0" y="0"/>
            <a:ext cx="9144000" cy="187325"/>
          </a:xfrm>
          <a:prstGeom prst="rect">
            <a:avLst/>
          </a:prstGeom>
          <a:solidFill>
            <a:srgbClr val="EADA7A"/>
          </a:solidFill>
          <a:ln w="9525">
            <a:noFill/>
            <a:miter lim="800000"/>
            <a:headEnd/>
            <a:tailEnd/>
          </a:ln>
          <a:effectLst/>
        </p:spPr>
        <p:txBody>
          <a:bodyPr wrap="none" anchor="ctr"/>
          <a:lstStyle/>
          <a:p>
            <a:pPr algn="r" fontAlgn="auto">
              <a:spcBef>
                <a:spcPts val="0"/>
              </a:spcBef>
              <a:spcAft>
                <a:spcPts val="0"/>
              </a:spcAft>
              <a:defRPr/>
            </a:pPr>
            <a:endParaRPr lang="en-US" altLang="ja-JP" sz="1200" i="1" dirty="0">
              <a:solidFill>
                <a:schemeClr val="bg1"/>
              </a:solidFill>
              <a:effectLst>
                <a:outerShdw blurRad="38100" dist="38100" dir="2700000" algn="tl">
                  <a:srgbClr val="C0C0C0"/>
                </a:outerShdw>
              </a:effectLst>
              <a:latin typeface="Impact" pitchFamily="34" charset="0"/>
              <a:ea typeface="HGSｺﾞｼｯｸE" pitchFamily="50" charset="-128"/>
            </a:endParaRPr>
          </a:p>
        </p:txBody>
      </p:sp>
      <p:sp>
        <p:nvSpPr>
          <p:cNvPr id="5" name="Rectangle 10"/>
          <p:cNvSpPr>
            <a:spLocks noChangeArrowheads="1"/>
          </p:cNvSpPr>
          <p:nvPr userDrawn="1"/>
        </p:nvSpPr>
        <p:spPr bwMode="auto">
          <a:xfrm>
            <a:off x="0" y="212725"/>
            <a:ext cx="9144000" cy="46038"/>
          </a:xfrm>
          <a:prstGeom prst="rect">
            <a:avLst/>
          </a:prstGeom>
          <a:solidFill>
            <a:srgbClr val="EADA7A"/>
          </a:solidFill>
          <a:ln w="9525">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6" name="Rectangle 12"/>
          <p:cNvSpPr>
            <a:spLocks noChangeArrowheads="1"/>
          </p:cNvSpPr>
          <p:nvPr userDrawn="1"/>
        </p:nvSpPr>
        <p:spPr bwMode="auto">
          <a:xfrm>
            <a:off x="285750" y="428625"/>
            <a:ext cx="161925" cy="571500"/>
          </a:xfrm>
          <a:prstGeom prst="rect">
            <a:avLst/>
          </a:prstGeom>
          <a:solidFill>
            <a:srgbClr val="997F4F"/>
          </a:solidFill>
          <a:ln w="12700">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7" name="正方形/長方形 6"/>
          <p:cNvSpPr/>
          <p:nvPr userDrawn="1"/>
        </p:nvSpPr>
        <p:spPr>
          <a:xfrm flipV="1">
            <a:off x="288925" y="1000125"/>
            <a:ext cx="8662988" cy="36513"/>
          </a:xfrm>
          <a:prstGeom prst="rect">
            <a:avLst/>
          </a:prstGeom>
          <a:solidFill>
            <a:srgbClr val="997F4F"/>
          </a:solidFill>
          <a:ln w="38100" cmpd="thinThick">
            <a:noFill/>
            <a:miter lim="800000"/>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ja-JP" altLang="en-US"/>
          </a:p>
        </p:txBody>
      </p:sp>
      <p:sp>
        <p:nvSpPr>
          <p:cNvPr id="8" name="Line 14"/>
          <p:cNvSpPr>
            <a:spLocks noChangeShapeType="1"/>
          </p:cNvSpPr>
          <p:nvPr userDrawn="1"/>
        </p:nvSpPr>
        <p:spPr bwMode="auto">
          <a:xfrm>
            <a:off x="0" y="6578600"/>
            <a:ext cx="9144000" cy="0"/>
          </a:xfrm>
          <a:prstGeom prst="line">
            <a:avLst/>
          </a:prstGeom>
          <a:noFill/>
          <a:ln w="57150" cmpd="thickThin">
            <a:solidFill>
              <a:srgbClr val="997F4F"/>
            </a:solidFill>
            <a:round/>
            <a:headEnd/>
            <a:tailEnd/>
          </a:ln>
          <a:effectLst/>
        </p:spPr>
        <p:txBody>
          <a:bodyPr/>
          <a:lstStyle/>
          <a:p>
            <a:pPr fontAlgn="auto">
              <a:spcBef>
                <a:spcPts val="0"/>
              </a:spcBef>
              <a:spcAft>
                <a:spcPts val="0"/>
              </a:spcAft>
              <a:defRPr/>
            </a:pPr>
            <a:endParaRPr lang="ja-JP" altLang="en-US">
              <a:latin typeface="+mn-lt"/>
              <a:ea typeface="+mn-ea"/>
            </a:endParaRPr>
          </a:p>
        </p:txBody>
      </p:sp>
      <p:sp>
        <p:nvSpPr>
          <p:cNvPr id="24" name="タイトル 23"/>
          <p:cNvSpPr>
            <a:spLocks noGrp="1"/>
          </p:cNvSpPr>
          <p:nvPr>
            <p:ph type="title"/>
          </p:nvPr>
        </p:nvSpPr>
        <p:spPr>
          <a:xfrm>
            <a:off x="454396" y="409224"/>
            <a:ext cx="8497517" cy="571504"/>
          </a:xfrm>
          <a:prstGeom prst="rect">
            <a:avLst/>
          </a:prstGeom>
        </p:spPr>
        <p:txBody>
          <a:bodyPr/>
          <a:lstStyle>
            <a:lvl1pPr>
              <a:defRPr sz="3600"/>
            </a:lvl1pPr>
          </a:lstStyle>
          <a:p>
            <a:r>
              <a:rPr lang="ja-JP" altLang="en-US" dirty="0" smtClean="0"/>
              <a:t>マスタ タイトルの書式設定</a:t>
            </a:r>
            <a:endParaRPr lang="ja-JP" altLang="en-US" dirty="0"/>
          </a:p>
        </p:txBody>
      </p:sp>
      <p:sp>
        <p:nvSpPr>
          <p:cNvPr id="26" name="テキスト プレースホルダ 25"/>
          <p:cNvSpPr>
            <a:spLocks noGrp="1"/>
          </p:cNvSpPr>
          <p:nvPr>
            <p:ph type="body" sz="quarter" idx="10"/>
          </p:nvPr>
        </p:nvSpPr>
        <p:spPr>
          <a:xfrm>
            <a:off x="266640" y="1285860"/>
            <a:ext cx="8663078" cy="5143536"/>
          </a:xfrm>
          <a:prstGeom prst="rect">
            <a:avLst/>
          </a:prstGeom>
        </p:spPr>
        <p:txBody>
          <a:bodyPr/>
          <a:lstStyle>
            <a:lvl1pPr>
              <a:buClr>
                <a:srgbClr val="997F4F"/>
              </a:buClr>
              <a:buFont typeface="Wingdings" pitchFamily="2" charset="2"/>
              <a:buChar char="n"/>
              <a:defRPr/>
            </a:lvl1pPr>
            <a:lvl2pPr marL="971550" indent="-514350">
              <a:buFont typeface="+mj-lt"/>
              <a:buAutoNum type="arabicPeriod"/>
              <a:defRPr/>
            </a:lvl2pPr>
            <a:lvl3pPr marL="1371600" indent="-457200">
              <a:buFont typeface="+mj-ea"/>
              <a:buAutoNum type="circleNumDbPlain"/>
              <a:defRPr/>
            </a:lvl3pPr>
            <a:lvl4pPr marL="1885950" indent="-514350">
              <a:buFont typeface="+mj-lt"/>
              <a:buAutoNum type="romanLcPeriod"/>
              <a:defRPr/>
            </a:lvl4pPr>
            <a:lvl5pPr marL="2286000" indent="-457200">
              <a:buFont typeface="+mj-lt"/>
              <a:buAutoNum type="alphaLcPeriod"/>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9" name="Rectangle 8"/>
          <p:cNvSpPr>
            <a:spLocks noGrp="1" noChangeArrowheads="1"/>
          </p:cNvSpPr>
          <p:nvPr>
            <p:ph type="sldNum" sz="quarter" idx="11"/>
          </p:nvPr>
        </p:nvSpPr>
        <p:spPr bwMode="auto">
          <a:xfrm>
            <a:off x="4286250" y="6599238"/>
            <a:ext cx="571500" cy="285750"/>
          </a:xfrm>
          <a:ln>
            <a:miter lim="800000"/>
            <a:headEnd/>
            <a:tailEnd/>
          </a:ln>
        </p:spPr>
        <p:txBody>
          <a:bodyPr wrap="square" numCol="1" anchor="t" anchorCtr="0" compatLnSpc="1">
            <a:prstTxWarp prst="textNoShape">
              <a:avLst/>
            </a:prstTxWarp>
          </a:bodyPr>
          <a:lstStyle>
            <a:lvl1pPr algn="ctr">
              <a:defRPr kumimoji="0" sz="1100">
                <a:latin typeface="Verdana" pitchFamily="34" charset="0"/>
                <a:ea typeface="ＭＳ Ｐゴシック" pitchFamily="50" charset="-128"/>
              </a:defRPr>
            </a:lvl1pPr>
          </a:lstStyle>
          <a:p>
            <a:pPr>
              <a:defRPr/>
            </a:pPr>
            <a:fld id="{8C16C61E-6649-4571-8E19-68461E90F1B6}" type="slidenum">
              <a:rPr lang="ja-JP" altLang="en-US"/>
              <a:pPr>
                <a:defRPr/>
              </a:pPr>
              <a:t>‹#›</a:t>
            </a:fld>
            <a:endParaRPr lang="en-US" altLang="ja-JP"/>
          </a:p>
        </p:txBody>
      </p:sp>
      <p:sp>
        <p:nvSpPr>
          <p:cNvPr id="10" name="フッター プレースホルダ 1"/>
          <p:cNvSpPr>
            <a:spLocks noGrp="1"/>
          </p:cNvSpPr>
          <p:nvPr userDrawn="1">
            <p:ph type="ftr" sz="quarter" idx="12"/>
          </p:nvPr>
        </p:nvSpPr>
        <p:spPr>
          <a:xfrm>
            <a:off x="4787900" y="6597650"/>
            <a:ext cx="4356100" cy="260350"/>
          </a:xfrm>
        </p:spPr>
        <p:txBody>
          <a:bodyPr wrap="square" numCol="1" anchor="t" anchorCtr="0" compatLnSpc="1">
            <a:prstTxWarp prst="textNoShape">
              <a:avLst/>
            </a:prstTxWarp>
          </a:bodyPr>
          <a:lstStyle>
            <a:lvl1pPr>
              <a:defRPr sz="1000">
                <a:latin typeface="Verdana" pitchFamily="34" charset="0"/>
                <a:ea typeface="ＭＳ Ｐゴシック" pitchFamily="50" charset="-128"/>
              </a:defRPr>
            </a:lvl1pPr>
          </a:lstStyle>
          <a:p>
            <a:pPr>
              <a:defRPr/>
            </a:pPr>
            <a:r>
              <a:rPr lang="en-US" altLang="en-US" smtClean="0"/>
              <a:t>©2015 Tech Fun Corporation All rights reserved.</a:t>
            </a:r>
            <a:endParaRPr lang="en-US" altLang="ja-JP"/>
          </a:p>
        </p:txBody>
      </p:sp>
    </p:spTree>
    <p:extLst>
      <p:ext uri="{BB962C8B-B14F-4D97-AF65-F5344CB8AC3E}">
        <p14:creationId xmlns:p14="http://schemas.microsoft.com/office/powerpoint/2010/main" val="1510667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r>
              <a:rPr lang="en-US" altLang="ja-JP" smtClean="0"/>
              <a:t>©2015 Tech Fun Corporation All rights reserved.</a:t>
            </a: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2383D85A-E7F6-4925-B2C3-EA21BBDD2FC2}" type="slidenum">
              <a:rPr lang="ja-JP" altLang="en-US"/>
              <a:pPr>
                <a:defRPr/>
              </a:pPr>
              <a:t>‹#›</a:t>
            </a:fld>
            <a:endParaRPr lang="ja-JP" altLang="en-US"/>
          </a:p>
        </p:txBody>
      </p:sp>
    </p:spTree>
    <p:extLst>
      <p:ext uri="{BB962C8B-B14F-4D97-AF65-F5344CB8AC3E}">
        <p14:creationId xmlns:p14="http://schemas.microsoft.com/office/powerpoint/2010/main" val="7529994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5_ユーザー設定レイアウト">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a:off x="0" y="0"/>
            <a:ext cx="9144000" cy="187325"/>
          </a:xfrm>
          <a:prstGeom prst="rect">
            <a:avLst/>
          </a:prstGeom>
          <a:solidFill>
            <a:srgbClr val="EADA7A"/>
          </a:solidFill>
          <a:ln w="9525">
            <a:noFill/>
            <a:miter lim="800000"/>
            <a:headEnd/>
            <a:tailEnd/>
          </a:ln>
          <a:effectLst/>
        </p:spPr>
        <p:txBody>
          <a:bodyPr wrap="none" anchor="ctr"/>
          <a:lstStyle/>
          <a:p>
            <a:pPr algn="r" fontAlgn="auto">
              <a:spcBef>
                <a:spcPts val="0"/>
              </a:spcBef>
              <a:spcAft>
                <a:spcPts val="0"/>
              </a:spcAft>
              <a:defRPr/>
            </a:pPr>
            <a:endParaRPr lang="en-US" altLang="ja-JP" sz="1200" i="1" dirty="0">
              <a:solidFill>
                <a:schemeClr val="bg1"/>
              </a:solidFill>
              <a:effectLst>
                <a:outerShdw blurRad="38100" dist="38100" dir="2700000" algn="tl">
                  <a:srgbClr val="C0C0C0"/>
                </a:outerShdw>
              </a:effectLst>
              <a:latin typeface="Impact" pitchFamily="34" charset="0"/>
              <a:ea typeface="HGSｺﾞｼｯｸE" pitchFamily="50" charset="-128"/>
            </a:endParaRPr>
          </a:p>
        </p:txBody>
      </p:sp>
      <p:sp>
        <p:nvSpPr>
          <p:cNvPr id="5" name="Rectangle 10"/>
          <p:cNvSpPr>
            <a:spLocks noChangeArrowheads="1"/>
          </p:cNvSpPr>
          <p:nvPr userDrawn="1"/>
        </p:nvSpPr>
        <p:spPr bwMode="auto">
          <a:xfrm>
            <a:off x="0" y="212725"/>
            <a:ext cx="9144000" cy="46038"/>
          </a:xfrm>
          <a:prstGeom prst="rect">
            <a:avLst/>
          </a:prstGeom>
          <a:solidFill>
            <a:srgbClr val="EADA7A"/>
          </a:solidFill>
          <a:ln w="9525">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6" name="Rectangle 12"/>
          <p:cNvSpPr>
            <a:spLocks noChangeArrowheads="1"/>
          </p:cNvSpPr>
          <p:nvPr userDrawn="1"/>
        </p:nvSpPr>
        <p:spPr bwMode="auto">
          <a:xfrm>
            <a:off x="285750" y="428625"/>
            <a:ext cx="161925" cy="571500"/>
          </a:xfrm>
          <a:prstGeom prst="rect">
            <a:avLst/>
          </a:prstGeom>
          <a:solidFill>
            <a:srgbClr val="997F4F"/>
          </a:solidFill>
          <a:ln w="12700">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7" name="正方形/長方形 6"/>
          <p:cNvSpPr/>
          <p:nvPr userDrawn="1"/>
        </p:nvSpPr>
        <p:spPr>
          <a:xfrm flipV="1">
            <a:off x="288925" y="1000125"/>
            <a:ext cx="8662988" cy="36513"/>
          </a:xfrm>
          <a:prstGeom prst="rect">
            <a:avLst/>
          </a:prstGeom>
          <a:solidFill>
            <a:srgbClr val="997F4F"/>
          </a:solidFill>
          <a:ln w="38100" cmpd="thinThick">
            <a:noFill/>
            <a:miter lim="800000"/>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ja-JP" altLang="en-US"/>
          </a:p>
        </p:txBody>
      </p:sp>
      <p:sp>
        <p:nvSpPr>
          <p:cNvPr id="8" name="Line 14"/>
          <p:cNvSpPr>
            <a:spLocks noChangeShapeType="1"/>
          </p:cNvSpPr>
          <p:nvPr userDrawn="1"/>
        </p:nvSpPr>
        <p:spPr bwMode="auto">
          <a:xfrm>
            <a:off x="0" y="6578600"/>
            <a:ext cx="9144000" cy="0"/>
          </a:xfrm>
          <a:prstGeom prst="line">
            <a:avLst/>
          </a:prstGeom>
          <a:noFill/>
          <a:ln w="57150" cmpd="thickThin">
            <a:solidFill>
              <a:srgbClr val="997F4F"/>
            </a:solidFill>
            <a:round/>
            <a:headEnd/>
            <a:tailEnd/>
          </a:ln>
          <a:effectLst/>
        </p:spPr>
        <p:txBody>
          <a:bodyPr/>
          <a:lstStyle/>
          <a:p>
            <a:pPr fontAlgn="auto">
              <a:spcBef>
                <a:spcPts val="0"/>
              </a:spcBef>
              <a:spcAft>
                <a:spcPts val="0"/>
              </a:spcAft>
              <a:defRPr/>
            </a:pPr>
            <a:endParaRPr lang="ja-JP" altLang="en-US">
              <a:latin typeface="+mn-lt"/>
              <a:ea typeface="+mn-ea"/>
            </a:endParaRPr>
          </a:p>
        </p:txBody>
      </p:sp>
      <p:sp>
        <p:nvSpPr>
          <p:cNvPr id="24" name="タイトル 23"/>
          <p:cNvSpPr>
            <a:spLocks noGrp="1"/>
          </p:cNvSpPr>
          <p:nvPr>
            <p:ph type="title"/>
          </p:nvPr>
        </p:nvSpPr>
        <p:spPr>
          <a:xfrm>
            <a:off x="454396" y="409224"/>
            <a:ext cx="8497517" cy="571504"/>
          </a:xfrm>
          <a:prstGeom prst="rect">
            <a:avLst/>
          </a:prstGeom>
        </p:spPr>
        <p:txBody>
          <a:bodyPr/>
          <a:lstStyle>
            <a:lvl1pPr>
              <a:defRPr sz="3600"/>
            </a:lvl1pPr>
          </a:lstStyle>
          <a:p>
            <a:r>
              <a:rPr lang="ja-JP" altLang="en-US" dirty="0" smtClean="0"/>
              <a:t>マスタ タイトルの書式設定</a:t>
            </a:r>
            <a:endParaRPr lang="ja-JP" altLang="en-US" dirty="0"/>
          </a:p>
        </p:txBody>
      </p:sp>
      <p:sp>
        <p:nvSpPr>
          <p:cNvPr id="26" name="テキスト プレースホルダ 25"/>
          <p:cNvSpPr>
            <a:spLocks noGrp="1"/>
          </p:cNvSpPr>
          <p:nvPr>
            <p:ph type="body" sz="quarter" idx="10"/>
          </p:nvPr>
        </p:nvSpPr>
        <p:spPr>
          <a:xfrm>
            <a:off x="266640" y="1285860"/>
            <a:ext cx="8663078" cy="5143536"/>
          </a:xfrm>
          <a:prstGeom prst="rect">
            <a:avLst/>
          </a:prstGeom>
        </p:spPr>
        <p:txBody>
          <a:bodyPr/>
          <a:lstStyle>
            <a:lvl1pPr>
              <a:buClr>
                <a:srgbClr val="997F4F"/>
              </a:buClr>
              <a:buFont typeface="Wingdings" pitchFamily="2" charset="2"/>
              <a:buChar char="n"/>
              <a:defRPr/>
            </a:lvl1pPr>
            <a:lvl2pPr marL="971550" indent="-514350">
              <a:buFont typeface="+mj-lt"/>
              <a:buAutoNum type="arabicPeriod"/>
              <a:defRPr/>
            </a:lvl2pPr>
            <a:lvl3pPr marL="1371600" indent="-457200">
              <a:buFont typeface="+mj-ea"/>
              <a:buAutoNum type="circleNumDbPlain"/>
              <a:defRPr/>
            </a:lvl3pPr>
            <a:lvl4pPr marL="1885950" indent="-514350">
              <a:buFont typeface="+mj-lt"/>
              <a:buAutoNum type="romanLcPeriod"/>
              <a:defRPr/>
            </a:lvl4pPr>
            <a:lvl5pPr marL="2286000" indent="-457200">
              <a:buFont typeface="+mj-lt"/>
              <a:buAutoNum type="alphaLcPeriod"/>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9" name="Rectangle 8"/>
          <p:cNvSpPr>
            <a:spLocks noGrp="1" noChangeArrowheads="1"/>
          </p:cNvSpPr>
          <p:nvPr>
            <p:ph type="sldNum" sz="quarter" idx="11"/>
          </p:nvPr>
        </p:nvSpPr>
        <p:spPr bwMode="auto">
          <a:xfrm>
            <a:off x="4286250" y="6599238"/>
            <a:ext cx="571500" cy="285750"/>
          </a:xfrm>
          <a:ln>
            <a:miter lim="800000"/>
            <a:headEnd/>
            <a:tailEnd/>
          </a:ln>
        </p:spPr>
        <p:txBody>
          <a:bodyPr wrap="square" numCol="1" anchor="t" anchorCtr="0" compatLnSpc="1">
            <a:prstTxWarp prst="textNoShape">
              <a:avLst/>
            </a:prstTxWarp>
          </a:bodyPr>
          <a:lstStyle>
            <a:lvl1pPr algn="ctr">
              <a:defRPr kumimoji="0" sz="1100">
                <a:latin typeface="Verdana" pitchFamily="34" charset="0"/>
                <a:ea typeface="ＭＳ Ｐゴシック" pitchFamily="50" charset="-128"/>
              </a:defRPr>
            </a:lvl1pPr>
          </a:lstStyle>
          <a:p>
            <a:pPr>
              <a:defRPr/>
            </a:pPr>
            <a:fld id="{D1A41D1D-E6C5-4D1D-AF17-16987C62260F}" type="slidenum">
              <a:rPr lang="ja-JP" altLang="en-US"/>
              <a:pPr>
                <a:defRPr/>
              </a:pPr>
              <a:t>‹#›</a:t>
            </a:fld>
            <a:endParaRPr lang="en-US" altLang="ja-JP"/>
          </a:p>
        </p:txBody>
      </p:sp>
      <p:sp>
        <p:nvSpPr>
          <p:cNvPr id="10" name="フッター プレースホルダ 1"/>
          <p:cNvSpPr>
            <a:spLocks noGrp="1"/>
          </p:cNvSpPr>
          <p:nvPr userDrawn="1">
            <p:ph type="ftr" sz="quarter" idx="12"/>
          </p:nvPr>
        </p:nvSpPr>
        <p:spPr>
          <a:xfrm>
            <a:off x="4787900" y="6597650"/>
            <a:ext cx="4356100" cy="260350"/>
          </a:xfrm>
        </p:spPr>
        <p:txBody>
          <a:bodyPr wrap="square" numCol="1" anchor="t" anchorCtr="0" compatLnSpc="1">
            <a:prstTxWarp prst="textNoShape">
              <a:avLst/>
            </a:prstTxWarp>
          </a:bodyPr>
          <a:lstStyle>
            <a:lvl1pPr>
              <a:defRPr sz="1000">
                <a:latin typeface="Verdana" pitchFamily="34" charset="0"/>
                <a:ea typeface="ＭＳ Ｐゴシック" pitchFamily="50" charset="-128"/>
              </a:defRPr>
            </a:lvl1pPr>
          </a:lstStyle>
          <a:p>
            <a:pPr>
              <a:defRPr/>
            </a:pPr>
            <a:r>
              <a:rPr lang="en-US" altLang="en-US" smtClean="0"/>
              <a:t>©2015 Tech Fun Corporation All rights reserved.</a:t>
            </a:r>
            <a:endParaRPr lang="en-US" altLang="ja-JP"/>
          </a:p>
        </p:txBody>
      </p:sp>
    </p:spTree>
    <p:extLst>
      <p:ext uri="{BB962C8B-B14F-4D97-AF65-F5344CB8AC3E}">
        <p14:creationId xmlns:p14="http://schemas.microsoft.com/office/powerpoint/2010/main" val="21836076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6_ユーザー設定レイアウト">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a:off x="0" y="0"/>
            <a:ext cx="9144000" cy="187325"/>
          </a:xfrm>
          <a:prstGeom prst="rect">
            <a:avLst/>
          </a:prstGeom>
          <a:solidFill>
            <a:srgbClr val="EADA7A"/>
          </a:solidFill>
          <a:ln w="9525">
            <a:noFill/>
            <a:miter lim="800000"/>
            <a:headEnd/>
            <a:tailEnd/>
          </a:ln>
          <a:effectLst/>
        </p:spPr>
        <p:txBody>
          <a:bodyPr wrap="none" anchor="ctr"/>
          <a:lstStyle/>
          <a:p>
            <a:pPr algn="r" fontAlgn="auto">
              <a:spcBef>
                <a:spcPts val="0"/>
              </a:spcBef>
              <a:spcAft>
                <a:spcPts val="0"/>
              </a:spcAft>
              <a:defRPr/>
            </a:pPr>
            <a:endParaRPr lang="en-US" altLang="ja-JP" sz="1200" i="1" dirty="0">
              <a:solidFill>
                <a:schemeClr val="bg1"/>
              </a:solidFill>
              <a:effectLst>
                <a:outerShdw blurRad="38100" dist="38100" dir="2700000" algn="tl">
                  <a:srgbClr val="C0C0C0"/>
                </a:outerShdw>
              </a:effectLst>
              <a:latin typeface="Impact" pitchFamily="34" charset="0"/>
              <a:ea typeface="HGSｺﾞｼｯｸE" pitchFamily="50" charset="-128"/>
            </a:endParaRPr>
          </a:p>
        </p:txBody>
      </p:sp>
      <p:sp>
        <p:nvSpPr>
          <p:cNvPr id="5" name="Rectangle 10"/>
          <p:cNvSpPr>
            <a:spLocks noChangeArrowheads="1"/>
          </p:cNvSpPr>
          <p:nvPr userDrawn="1"/>
        </p:nvSpPr>
        <p:spPr bwMode="auto">
          <a:xfrm>
            <a:off x="0" y="212725"/>
            <a:ext cx="9144000" cy="46038"/>
          </a:xfrm>
          <a:prstGeom prst="rect">
            <a:avLst/>
          </a:prstGeom>
          <a:solidFill>
            <a:srgbClr val="EADA7A"/>
          </a:solidFill>
          <a:ln w="9525">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6" name="Rectangle 12"/>
          <p:cNvSpPr>
            <a:spLocks noChangeArrowheads="1"/>
          </p:cNvSpPr>
          <p:nvPr userDrawn="1"/>
        </p:nvSpPr>
        <p:spPr bwMode="auto">
          <a:xfrm>
            <a:off x="285750" y="428625"/>
            <a:ext cx="161925" cy="571500"/>
          </a:xfrm>
          <a:prstGeom prst="rect">
            <a:avLst/>
          </a:prstGeom>
          <a:solidFill>
            <a:srgbClr val="997F4F"/>
          </a:solidFill>
          <a:ln w="12700">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7" name="正方形/長方形 6"/>
          <p:cNvSpPr/>
          <p:nvPr userDrawn="1"/>
        </p:nvSpPr>
        <p:spPr>
          <a:xfrm flipV="1">
            <a:off x="288925" y="1000125"/>
            <a:ext cx="8662988" cy="36513"/>
          </a:xfrm>
          <a:prstGeom prst="rect">
            <a:avLst/>
          </a:prstGeom>
          <a:solidFill>
            <a:srgbClr val="997F4F"/>
          </a:solidFill>
          <a:ln w="38100" cmpd="thinThick">
            <a:noFill/>
            <a:miter lim="800000"/>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ja-JP" altLang="en-US"/>
          </a:p>
        </p:txBody>
      </p:sp>
      <p:sp>
        <p:nvSpPr>
          <p:cNvPr id="8" name="Line 14"/>
          <p:cNvSpPr>
            <a:spLocks noChangeShapeType="1"/>
          </p:cNvSpPr>
          <p:nvPr userDrawn="1"/>
        </p:nvSpPr>
        <p:spPr bwMode="auto">
          <a:xfrm>
            <a:off x="0" y="6578600"/>
            <a:ext cx="9144000" cy="0"/>
          </a:xfrm>
          <a:prstGeom prst="line">
            <a:avLst/>
          </a:prstGeom>
          <a:noFill/>
          <a:ln w="57150" cmpd="thickThin">
            <a:solidFill>
              <a:srgbClr val="997F4F"/>
            </a:solidFill>
            <a:round/>
            <a:headEnd/>
            <a:tailEnd/>
          </a:ln>
          <a:effectLst/>
        </p:spPr>
        <p:txBody>
          <a:bodyPr/>
          <a:lstStyle/>
          <a:p>
            <a:pPr fontAlgn="auto">
              <a:spcBef>
                <a:spcPts val="0"/>
              </a:spcBef>
              <a:spcAft>
                <a:spcPts val="0"/>
              </a:spcAft>
              <a:defRPr/>
            </a:pPr>
            <a:endParaRPr lang="ja-JP" altLang="en-US">
              <a:latin typeface="+mn-lt"/>
              <a:ea typeface="+mn-ea"/>
            </a:endParaRPr>
          </a:p>
        </p:txBody>
      </p:sp>
      <p:sp>
        <p:nvSpPr>
          <p:cNvPr id="24" name="タイトル 23"/>
          <p:cNvSpPr>
            <a:spLocks noGrp="1"/>
          </p:cNvSpPr>
          <p:nvPr>
            <p:ph type="title"/>
          </p:nvPr>
        </p:nvSpPr>
        <p:spPr>
          <a:xfrm>
            <a:off x="454396" y="409224"/>
            <a:ext cx="8497517" cy="571504"/>
          </a:xfrm>
          <a:prstGeom prst="rect">
            <a:avLst/>
          </a:prstGeom>
        </p:spPr>
        <p:txBody>
          <a:bodyPr/>
          <a:lstStyle>
            <a:lvl1pPr>
              <a:defRPr sz="3600"/>
            </a:lvl1pPr>
          </a:lstStyle>
          <a:p>
            <a:r>
              <a:rPr lang="ja-JP" altLang="en-US" dirty="0" smtClean="0"/>
              <a:t>マスタ タイトルの書式設定</a:t>
            </a:r>
            <a:endParaRPr lang="ja-JP" altLang="en-US" dirty="0"/>
          </a:p>
        </p:txBody>
      </p:sp>
      <p:sp>
        <p:nvSpPr>
          <p:cNvPr id="26" name="テキスト プレースホルダ 25"/>
          <p:cNvSpPr>
            <a:spLocks noGrp="1"/>
          </p:cNvSpPr>
          <p:nvPr>
            <p:ph type="body" sz="quarter" idx="10"/>
          </p:nvPr>
        </p:nvSpPr>
        <p:spPr>
          <a:xfrm>
            <a:off x="266640" y="1285860"/>
            <a:ext cx="8663078" cy="5143536"/>
          </a:xfrm>
          <a:prstGeom prst="rect">
            <a:avLst/>
          </a:prstGeom>
        </p:spPr>
        <p:txBody>
          <a:bodyPr/>
          <a:lstStyle>
            <a:lvl1pPr>
              <a:buClr>
                <a:srgbClr val="997F4F"/>
              </a:buClr>
              <a:buFont typeface="Wingdings" pitchFamily="2" charset="2"/>
              <a:buChar char="n"/>
              <a:defRPr/>
            </a:lvl1pPr>
            <a:lvl2pPr marL="971550" indent="-514350">
              <a:buFont typeface="+mj-lt"/>
              <a:buAutoNum type="arabicPeriod"/>
              <a:defRPr/>
            </a:lvl2pPr>
            <a:lvl3pPr marL="1371600" indent="-457200">
              <a:buFont typeface="+mj-ea"/>
              <a:buAutoNum type="circleNumDbPlain"/>
              <a:defRPr/>
            </a:lvl3pPr>
            <a:lvl4pPr marL="1885950" indent="-514350">
              <a:buFont typeface="+mj-lt"/>
              <a:buAutoNum type="romanLcPeriod"/>
              <a:defRPr/>
            </a:lvl4pPr>
            <a:lvl5pPr marL="2286000" indent="-457200">
              <a:buFont typeface="+mj-lt"/>
              <a:buAutoNum type="alphaLcPeriod"/>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9" name="Rectangle 8"/>
          <p:cNvSpPr>
            <a:spLocks noGrp="1" noChangeArrowheads="1"/>
          </p:cNvSpPr>
          <p:nvPr>
            <p:ph type="sldNum" sz="quarter" idx="11"/>
          </p:nvPr>
        </p:nvSpPr>
        <p:spPr bwMode="auto">
          <a:xfrm>
            <a:off x="4286250" y="6599238"/>
            <a:ext cx="571500" cy="285750"/>
          </a:xfrm>
          <a:ln>
            <a:miter lim="800000"/>
            <a:headEnd/>
            <a:tailEnd/>
          </a:ln>
        </p:spPr>
        <p:txBody>
          <a:bodyPr wrap="square" numCol="1" anchor="t" anchorCtr="0" compatLnSpc="1">
            <a:prstTxWarp prst="textNoShape">
              <a:avLst/>
            </a:prstTxWarp>
          </a:bodyPr>
          <a:lstStyle>
            <a:lvl1pPr algn="ctr">
              <a:defRPr kumimoji="0" sz="1100">
                <a:latin typeface="Verdana" pitchFamily="34" charset="0"/>
                <a:ea typeface="ＭＳ Ｐゴシック" pitchFamily="50" charset="-128"/>
              </a:defRPr>
            </a:lvl1pPr>
          </a:lstStyle>
          <a:p>
            <a:pPr>
              <a:defRPr/>
            </a:pPr>
            <a:fld id="{63D0E7F3-246D-4E31-98D6-296FDAC0F886}" type="slidenum">
              <a:rPr lang="ja-JP" altLang="en-US"/>
              <a:pPr>
                <a:defRPr/>
              </a:pPr>
              <a:t>‹#›</a:t>
            </a:fld>
            <a:endParaRPr lang="en-US" altLang="ja-JP"/>
          </a:p>
        </p:txBody>
      </p:sp>
      <p:sp>
        <p:nvSpPr>
          <p:cNvPr id="10" name="フッター プレースホルダ 1"/>
          <p:cNvSpPr>
            <a:spLocks noGrp="1"/>
          </p:cNvSpPr>
          <p:nvPr userDrawn="1">
            <p:ph type="ftr" sz="quarter" idx="12"/>
          </p:nvPr>
        </p:nvSpPr>
        <p:spPr>
          <a:xfrm>
            <a:off x="4787900" y="6597650"/>
            <a:ext cx="4356100" cy="260350"/>
          </a:xfrm>
        </p:spPr>
        <p:txBody>
          <a:bodyPr wrap="square" numCol="1" anchor="t" anchorCtr="0" compatLnSpc="1">
            <a:prstTxWarp prst="textNoShape">
              <a:avLst/>
            </a:prstTxWarp>
          </a:bodyPr>
          <a:lstStyle>
            <a:lvl1pPr>
              <a:defRPr sz="1000">
                <a:latin typeface="Verdana" pitchFamily="34" charset="0"/>
                <a:ea typeface="ＭＳ Ｐゴシック" pitchFamily="50" charset="-128"/>
              </a:defRPr>
            </a:lvl1pPr>
          </a:lstStyle>
          <a:p>
            <a:pPr>
              <a:defRPr/>
            </a:pPr>
            <a:r>
              <a:rPr lang="en-US" altLang="en-US" smtClean="0"/>
              <a:t>©2015 Tech Fun Corporation All rights reserved.</a:t>
            </a:r>
            <a:endParaRPr lang="en-US" altLang="ja-JP"/>
          </a:p>
        </p:txBody>
      </p:sp>
    </p:spTree>
    <p:extLst>
      <p:ext uri="{BB962C8B-B14F-4D97-AF65-F5344CB8AC3E}">
        <p14:creationId xmlns:p14="http://schemas.microsoft.com/office/powerpoint/2010/main" val="4158732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7_ユーザー設定レイアウト">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a:off x="0" y="0"/>
            <a:ext cx="9144000" cy="187325"/>
          </a:xfrm>
          <a:prstGeom prst="rect">
            <a:avLst/>
          </a:prstGeom>
          <a:solidFill>
            <a:srgbClr val="EADA7A"/>
          </a:solidFill>
          <a:ln w="9525">
            <a:noFill/>
            <a:miter lim="800000"/>
            <a:headEnd/>
            <a:tailEnd/>
          </a:ln>
          <a:effectLst/>
        </p:spPr>
        <p:txBody>
          <a:bodyPr wrap="none" anchor="ctr"/>
          <a:lstStyle/>
          <a:p>
            <a:pPr algn="r" fontAlgn="auto">
              <a:spcBef>
                <a:spcPts val="0"/>
              </a:spcBef>
              <a:spcAft>
                <a:spcPts val="0"/>
              </a:spcAft>
              <a:defRPr/>
            </a:pPr>
            <a:endParaRPr lang="en-US" altLang="ja-JP" sz="1200" i="1" dirty="0">
              <a:solidFill>
                <a:schemeClr val="bg1"/>
              </a:solidFill>
              <a:effectLst>
                <a:outerShdw blurRad="38100" dist="38100" dir="2700000" algn="tl">
                  <a:srgbClr val="C0C0C0"/>
                </a:outerShdw>
              </a:effectLst>
              <a:latin typeface="Impact" pitchFamily="34" charset="0"/>
              <a:ea typeface="HGSｺﾞｼｯｸE" pitchFamily="50" charset="-128"/>
            </a:endParaRPr>
          </a:p>
        </p:txBody>
      </p:sp>
      <p:sp>
        <p:nvSpPr>
          <p:cNvPr id="5" name="Rectangle 10"/>
          <p:cNvSpPr>
            <a:spLocks noChangeArrowheads="1"/>
          </p:cNvSpPr>
          <p:nvPr userDrawn="1"/>
        </p:nvSpPr>
        <p:spPr bwMode="auto">
          <a:xfrm>
            <a:off x="0" y="212725"/>
            <a:ext cx="9144000" cy="46038"/>
          </a:xfrm>
          <a:prstGeom prst="rect">
            <a:avLst/>
          </a:prstGeom>
          <a:solidFill>
            <a:srgbClr val="EADA7A"/>
          </a:solidFill>
          <a:ln w="9525">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6" name="Rectangle 12"/>
          <p:cNvSpPr>
            <a:spLocks noChangeArrowheads="1"/>
          </p:cNvSpPr>
          <p:nvPr userDrawn="1"/>
        </p:nvSpPr>
        <p:spPr bwMode="auto">
          <a:xfrm>
            <a:off x="285750" y="428625"/>
            <a:ext cx="161925" cy="571500"/>
          </a:xfrm>
          <a:prstGeom prst="rect">
            <a:avLst/>
          </a:prstGeom>
          <a:solidFill>
            <a:srgbClr val="997F4F"/>
          </a:solidFill>
          <a:ln w="12700">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7" name="正方形/長方形 6"/>
          <p:cNvSpPr/>
          <p:nvPr userDrawn="1"/>
        </p:nvSpPr>
        <p:spPr>
          <a:xfrm flipV="1">
            <a:off x="288925" y="1000125"/>
            <a:ext cx="8662988" cy="36513"/>
          </a:xfrm>
          <a:prstGeom prst="rect">
            <a:avLst/>
          </a:prstGeom>
          <a:solidFill>
            <a:srgbClr val="997F4F"/>
          </a:solidFill>
          <a:ln w="38100" cmpd="thinThick">
            <a:noFill/>
            <a:miter lim="800000"/>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ja-JP" altLang="en-US"/>
          </a:p>
        </p:txBody>
      </p:sp>
      <p:sp>
        <p:nvSpPr>
          <p:cNvPr id="8" name="Line 14"/>
          <p:cNvSpPr>
            <a:spLocks noChangeShapeType="1"/>
          </p:cNvSpPr>
          <p:nvPr userDrawn="1"/>
        </p:nvSpPr>
        <p:spPr bwMode="auto">
          <a:xfrm>
            <a:off x="0" y="6578600"/>
            <a:ext cx="9144000" cy="0"/>
          </a:xfrm>
          <a:prstGeom prst="line">
            <a:avLst/>
          </a:prstGeom>
          <a:noFill/>
          <a:ln w="57150" cmpd="thickThin">
            <a:solidFill>
              <a:srgbClr val="997F4F"/>
            </a:solidFill>
            <a:round/>
            <a:headEnd/>
            <a:tailEnd/>
          </a:ln>
          <a:effectLst/>
        </p:spPr>
        <p:txBody>
          <a:bodyPr/>
          <a:lstStyle/>
          <a:p>
            <a:pPr fontAlgn="auto">
              <a:spcBef>
                <a:spcPts val="0"/>
              </a:spcBef>
              <a:spcAft>
                <a:spcPts val="0"/>
              </a:spcAft>
              <a:defRPr/>
            </a:pPr>
            <a:endParaRPr lang="ja-JP" altLang="en-US">
              <a:latin typeface="+mn-lt"/>
              <a:ea typeface="+mn-ea"/>
            </a:endParaRPr>
          </a:p>
        </p:txBody>
      </p:sp>
      <p:sp>
        <p:nvSpPr>
          <p:cNvPr id="24" name="タイトル 23"/>
          <p:cNvSpPr>
            <a:spLocks noGrp="1"/>
          </p:cNvSpPr>
          <p:nvPr>
            <p:ph type="title"/>
          </p:nvPr>
        </p:nvSpPr>
        <p:spPr>
          <a:xfrm>
            <a:off x="454396" y="409224"/>
            <a:ext cx="8497517" cy="571504"/>
          </a:xfrm>
          <a:prstGeom prst="rect">
            <a:avLst/>
          </a:prstGeom>
        </p:spPr>
        <p:txBody>
          <a:bodyPr/>
          <a:lstStyle>
            <a:lvl1pPr>
              <a:defRPr sz="3600"/>
            </a:lvl1pPr>
          </a:lstStyle>
          <a:p>
            <a:r>
              <a:rPr lang="ja-JP" altLang="en-US" dirty="0" smtClean="0"/>
              <a:t>マスタ タイトルの書式設定</a:t>
            </a:r>
            <a:endParaRPr lang="ja-JP" altLang="en-US" dirty="0"/>
          </a:p>
        </p:txBody>
      </p:sp>
      <p:sp>
        <p:nvSpPr>
          <p:cNvPr id="26" name="テキスト プレースホルダ 25"/>
          <p:cNvSpPr>
            <a:spLocks noGrp="1"/>
          </p:cNvSpPr>
          <p:nvPr>
            <p:ph type="body" sz="quarter" idx="10"/>
          </p:nvPr>
        </p:nvSpPr>
        <p:spPr>
          <a:xfrm>
            <a:off x="266640" y="1285860"/>
            <a:ext cx="8663078" cy="5143536"/>
          </a:xfrm>
          <a:prstGeom prst="rect">
            <a:avLst/>
          </a:prstGeom>
        </p:spPr>
        <p:txBody>
          <a:bodyPr/>
          <a:lstStyle>
            <a:lvl1pPr>
              <a:buClr>
                <a:srgbClr val="997F4F"/>
              </a:buClr>
              <a:buFont typeface="Wingdings" pitchFamily="2" charset="2"/>
              <a:buChar char="n"/>
              <a:defRPr/>
            </a:lvl1pPr>
            <a:lvl2pPr marL="971550" indent="-514350">
              <a:buFont typeface="+mj-lt"/>
              <a:buAutoNum type="arabicPeriod"/>
              <a:defRPr/>
            </a:lvl2pPr>
            <a:lvl3pPr marL="1371600" indent="-457200">
              <a:buFont typeface="+mj-ea"/>
              <a:buAutoNum type="circleNumDbPlain"/>
              <a:defRPr/>
            </a:lvl3pPr>
            <a:lvl4pPr marL="1885950" indent="-514350">
              <a:buFont typeface="+mj-lt"/>
              <a:buAutoNum type="romanLcPeriod"/>
              <a:defRPr/>
            </a:lvl4pPr>
            <a:lvl5pPr marL="2286000" indent="-457200">
              <a:buFont typeface="+mj-lt"/>
              <a:buAutoNum type="alphaLcPeriod"/>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9" name="Rectangle 8"/>
          <p:cNvSpPr>
            <a:spLocks noGrp="1" noChangeArrowheads="1"/>
          </p:cNvSpPr>
          <p:nvPr>
            <p:ph type="sldNum" sz="quarter" idx="11"/>
          </p:nvPr>
        </p:nvSpPr>
        <p:spPr bwMode="auto">
          <a:xfrm>
            <a:off x="4286250" y="6599238"/>
            <a:ext cx="571500" cy="285750"/>
          </a:xfrm>
          <a:ln>
            <a:miter lim="800000"/>
            <a:headEnd/>
            <a:tailEnd/>
          </a:ln>
        </p:spPr>
        <p:txBody>
          <a:bodyPr wrap="square" numCol="1" anchor="t" anchorCtr="0" compatLnSpc="1">
            <a:prstTxWarp prst="textNoShape">
              <a:avLst/>
            </a:prstTxWarp>
          </a:bodyPr>
          <a:lstStyle>
            <a:lvl1pPr algn="ctr">
              <a:defRPr kumimoji="0" sz="1100">
                <a:latin typeface="Verdana" pitchFamily="34" charset="0"/>
                <a:ea typeface="ＭＳ Ｐゴシック" pitchFamily="50" charset="-128"/>
              </a:defRPr>
            </a:lvl1pPr>
          </a:lstStyle>
          <a:p>
            <a:pPr>
              <a:defRPr/>
            </a:pPr>
            <a:fld id="{0740F416-98DF-4735-9C18-5559B8E5EFB3}" type="slidenum">
              <a:rPr lang="ja-JP" altLang="en-US"/>
              <a:pPr>
                <a:defRPr/>
              </a:pPr>
              <a:t>‹#›</a:t>
            </a:fld>
            <a:endParaRPr lang="en-US" altLang="ja-JP"/>
          </a:p>
        </p:txBody>
      </p:sp>
      <p:sp>
        <p:nvSpPr>
          <p:cNvPr id="10" name="フッター プレースホルダ 1"/>
          <p:cNvSpPr>
            <a:spLocks noGrp="1"/>
          </p:cNvSpPr>
          <p:nvPr userDrawn="1">
            <p:ph type="ftr" sz="quarter" idx="12"/>
          </p:nvPr>
        </p:nvSpPr>
        <p:spPr>
          <a:xfrm>
            <a:off x="4787900" y="6597650"/>
            <a:ext cx="4356100" cy="260350"/>
          </a:xfrm>
        </p:spPr>
        <p:txBody>
          <a:bodyPr wrap="square" numCol="1" anchor="t" anchorCtr="0" compatLnSpc="1">
            <a:prstTxWarp prst="textNoShape">
              <a:avLst/>
            </a:prstTxWarp>
          </a:bodyPr>
          <a:lstStyle>
            <a:lvl1pPr>
              <a:defRPr sz="1000">
                <a:latin typeface="Verdana" pitchFamily="34" charset="0"/>
                <a:ea typeface="ＭＳ Ｐゴシック" pitchFamily="50" charset="-128"/>
              </a:defRPr>
            </a:lvl1pPr>
          </a:lstStyle>
          <a:p>
            <a:pPr>
              <a:defRPr/>
            </a:pPr>
            <a:r>
              <a:rPr lang="en-US" altLang="en-US" smtClean="0"/>
              <a:t>©2015 Tech Fun Corporation All rights reserved.</a:t>
            </a:r>
            <a:endParaRPr lang="en-US" altLang="ja-JP"/>
          </a:p>
        </p:txBody>
      </p:sp>
    </p:spTree>
    <p:extLst>
      <p:ext uri="{BB962C8B-B14F-4D97-AF65-F5344CB8AC3E}">
        <p14:creationId xmlns:p14="http://schemas.microsoft.com/office/powerpoint/2010/main" val="25403931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8_ユーザー設定レイアウト">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a:off x="0" y="0"/>
            <a:ext cx="9144000" cy="187325"/>
          </a:xfrm>
          <a:prstGeom prst="rect">
            <a:avLst/>
          </a:prstGeom>
          <a:solidFill>
            <a:srgbClr val="EADA7A"/>
          </a:solidFill>
          <a:ln w="9525">
            <a:noFill/>
            <a:miter lim="800000"/>
            <a:headEnd/>
            <a:tailEnd/>
          </a:ln>
          <a:effectLst/>
        </p:spPr>
        <p:txBody>
          <a:bodyPr wrap="none" anchor="ctr"/>
          <a:lstStyle/>
          <a:p>
            <a:pPr algn="r" fontAlgn="auto">
              <a:spcBef>
                <a:spcPts val="0"/>
              </a:spcBef>
              <a:spcAft>
                <a:spcPts val="0"/>
              </a:spcAft>
              <a:defRPr/>
            </a:pPr>
            <a:endParaRPr lang="en-US" altLang="ja-JP" sz="1200" i="1" dirty="0">
              <a:solidFill>
                <a:schemeClr val="bg1"/>
              </a:solidFill>
              <a:effectLst>
                <a:outerShdw blurRad="38100" dist="38100" dir="2700000" algn="tl">
                  <a:srgbClr val="C0C0C0"/>
                </a:outerShdw>
              </a:effectLst>
              <a:latin typeface="Impact" pitchFamily="34" charset="0"/>
              <a:ea typeface="HGSｺﾞｼｯｸE" pitchFamily="50" charset="-128"/>
            </a:endParaRPr>
          </a:p>
        </p:txBody>
      </p:sp>
      <p:sp>
        <p:nvSpPr>
          <p:cNvPr id="5" name="Rectangle 10"/>
          <p:cNvSpPr>
            <a:spLocks noChangeArrowheads="1"/>
          </p:cNvSpPr>
          <p:nvPr userDrawn="1"/>
        </p:nvSpPr>
        <p:spPr bwMode="auto">
          <a:xfrm>
            <a:off x="0" y="212725"/>
            <a:ext cx="9144000" cy="46038"/>
          </a:xfrm>
          <a:prstGeom prst="rect">
            <a:avLst/>
          </a:prstGeom>
          <a:solidFill>
            <a:srgbClr val="EADA7A"/>
          </a:solidFill>
          <a:ln w="9525">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6" name="Rectangle 12"/>
          <p:cNvSpPr>
            <a:spLocks noChangeArrowheads="1"/>
          </p:cNvSpPr>
          <p:nvPr userDrawn="1"/>
        </p:nvSpPr>
        <p:spPr bwMode="auto">
          <a:xfrm>
            <a:off x="285750" y="428625"/>
            <a:ext cx="161925" cy="571500"/>
          </a:xfrm>
          <a:prstGeom prst="rect">
            <a:avLst/>
          </a:prstGeom>
          <a:solidFill>
            <a:srgbClr val="997F4F"/>
          </a:solidFill>
          <a:ln w="12700">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7" name="正方形/長方形 6"/>
          <p:cNvSpPr/>
          <p:nvPr userDrawn="1"/>
        </p:nvSpPr>
        <p:spPr>
          <a:xfrm flipV="1">
            <a:off x="288925" y="1000125"/>
            <a:ext cx="8662988" cy="36513"/>
          </a:xfrm>
          <a:prstGeom prst="rect">
            <a:avLst/>
          </a:prstGeom>
          <a:solidFill>
            <a:srgbClr val="997F4F"/>
          </a:solidFill>
          <a:ln w="38100" cmpd="thinThick">
            <a:noFill/>
            <a:miter lim="800000"/>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ja-JP" altLang="en-US"/>
          </a:p>
        </p:txBody>
      </p:sp>
      <p:sp>
        <p:nvSpPr>
          <p:cNvPr id="8" name="Line 14"/>
          <p:cNvSpPr>
            <a:spLocks noChangeShapeType="1"/>
          </p:cNvSpPr>
          <p:nvPr userDrawn="1"/>
        </p:nvSpPr>
        <p:spPr bwMode="auto">
          <a:xfrm>
            <a:off x="0" y="6578600"/>
            <a:ext cx="9144000" cy="0"/>
          </a:xfrm>
          <a:prstGeom prst="line">
            <a:avLst/>
          </a:prstGeom>
          <a:noFill/>
          <a:ln w="57150" cmpd="thickThin">
            <a:solidFill>
              <a:srgbClr val="997F4F"/>
            </a:solidFill>
            <a:round/>
            <a:headEnd/>
            <a:tailEnd/>
          </a:ln>
          <a:effectLst/>
        </p:spPr>
        <p:txBody>
          <a:bodyPr/>
          <a:lstStyle/>
          <a:p>
            <a:pPr fontAlgn="auto">
              <a:spcBef>
                <a:spcPts val="0"/>
              </a:spcBef>
              <a:spcAft>
                <a:spcPts val="0"/>
              </a:spcAft>
              <a:defRPr/>
            </a:pPr>
            <a:endParaRPr lang="ja-JP" altLang="en-US">
              <a:latin typeface="+mn-lt"/>
              <a:ea typeface="+mn-ea"/>
            </a:endParaRPr>
          </a:p>
        </p:txBody>
      </p:sp>
      <p:sp>
        <p:nvSpPr>
          <p:cNvPr id="24" name="タイトル 23"/>
          <p:cNvSpPr>
            <a:spLocks noGrp="1"/>
          </p:cNvSpPr>
          <p:nvPr>
            <p:ph type="title"/>
          </p:nvPr>
        </p:nvSpPr>
        <p:spPr>
          <a:xfrm>
            <a:off x="454396" y="409224"/>
            <a:ext cx="8497517" cy="571504"/>
          </a:xfrm>
          <a:prstGeom prst="rect">
            <a:avLst/>
          </a:prstGeom>
        </p:spPr>
        <p:txBody>
          <a:bodyPr/>
          <a:lstStyle>
            <a:lvl1pPr>
              <a:defRPr sz="3600"/>
            </a:lvl1pPr>
          </a:lstStyle>
          <a:p>
            <a:r>
              <a:rPr lang="ja-JP" altLang="en-US" dirty="0" smtClean="0"/>
              <a:t>マスタ タイトルの書式設定</a:t>
            </a:r>
            <a:endParaRPr lang="ja-JP" altLang="en-US" dirty="0"/>
          </a:p>
        </p:txBody>
      </p:sp>
      <p:sp>
        <p:nvSpPr>
          <p:cNvPr id="26" name="テキスト プレースホルダ 25"/>
          <p:cNvSpPr>
            <a:spLocks noGrp="1"/>
          </p:cNvSpPr>
          <p:nvPr>
            <p:ph type="body" sz="quarter" idx="10"/>
          </p:nvPr>
        </p:nvSpPr>
        <p:spPr>
          <a:xfrm>
            <a:off x="266640" y="1285860"/>
            <a:ext cx="8663078" cy="5143536"/>
          </a:xfrm>
          <a:prstGeom prst="rect">
            <a:avLst/>
          </a:prstGeom>
        </p:spPr>
        <p:txBody>
          <a:bodyPr/>
          <a:lstStyle>
            <a:lvl1pPr>
              <a:buClr>
                <a:srgbClr val="997F4F"/>
              </a:buClr>
              <a:buFont typeface="Wingdings" pitchFamily="2" charset="2"/>
              <a:buChar char="n"/>
              <a:defRPr/>
            </a:lvl1pPr>
            <a:lvl2pPr marL="971550" indent="-514350">
              <a:buFont typeface="+mj-lt"/>
              <a:buAutoNum type="arabicPeriod"/>
              <a:defRPr/>
            </a:lvl2pPr>
            <a:lvl3pPr marL="1371600" indent="-457200">
              <a:buFont typeface="+mj-ea"/>
              <a:buAutoNum type="circleNumDbPlain"/>
              <a:defRPr/>
            </a:lvl3pPr>
            <a:lvl4pPr marL="1885950" indent="-514350">
              <a:buFont typeface="+mj-lt"/>
              <a:buAutoNum type="romanLcPeriod"/>
              <a:defRPr/>
            </a:lvl4pPr>
            <a:lvl5pPr marL="2286000" indent="-457200">
              <a:buFont typeface="+mj-lt"/>
              <a:buAutoNum type="alphaLcPeriod"/>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9" name="Rectangle 8"/>
          <p:cNvSpPr>
            <a:spLocks noGrp="1" noChangeArrowheads="1"/>
          </p:cNvSpPr>
          <p:nvPr>
            <p:ph type="sldNum" sz="quarter" idx="11"/>
          </p:nvPr>
        </p:nvSpPr>
        <p:spPr bwMode="auto">
          <a:xfrm>
            <a:off x="4286250" y="6599238"/>
            <a:ext cx="571500" cy="285750"/>
          </a:xfrm>
          <a:ln>
            <a:miter lim="800000"/>
            <a:headEnd/>
            <a:tailEnd/>
          </a:ln>
        </p:spPr>
        <p:txBody>
          <a:bodyPr wrap="square" numCol="1" anchor="t" anchorCtr="0" compatLnSpc="1">
            <a:prstTxWarp prst="textNoShape">
              <a:avLst/>
            </a:prstTxWarp>
          </a:bodyPr>
          <a:lstStyle>
            <a:lvl1pPr algn="ctr">
              <a:defRPr kumimoji="0" sz="1100">
                <a:latin typeface="Verdana" pitchFamily="34" charset="0"/>
                <a:ea typeface="ＭＳ Ｐゴシック" pitchFamily="50" charset="-128"/>
              </a:defRPr>
            </a:lvl1pPr>
          </a:lstStyle>
          <a:p>
            <a:pPr>
              <a:defRPr/>
            </a:pPr>
            <a:fld id="{7929583C-FF5A-411C-9114-A3F661AE89AC}" type="slidenum">
              <a:rPr lang="ja-JP" altLang="en-US"/>
              <a:pPr>
                <a:defRPr/>
              </a:pPr>
              <a:t>‹#›</a:t>
            </a:fld>
            <a:endParaRPr lang="en-US" altLang="ja-JP"/>
          </a:p>
        </p:txBody>
      </p:sp>
      <p:sp>
        <p:nvSpPr>
          <p:cNvPr id="10" name="フッター プレースホルダ 1"/>
          <p:cNvSpPr>
            <a:spLocks noGrp="1"/>
          </p:cNvSpPr>
          <p:nvPr userDrawn="1">
            <p:ph type="ftr" sz="quarter" idx="12"/>
          </p:nvPr>
        </p:nvSpPr>
        <p:spPr>
          <a:xfrm>
            <a:off x="4787900" y="6597650"/>
            <a:ext cx="4356100" cy="260350"/>
          </a:xfrm>
        </p:spPr>
        <p:txBody>
          <a:bodyPr wrap="square" numCol="1" anchor="t" anchorCtr="0" compatLnSpc="1">
            <a:prstTxWarp prst="textNoShape">
              <a:avLst/>
            </a:prstTxWarp>
          </a:bodyPr>
          <a:lstStyle>
            <a:lvl1pPr>
              <a:defRPr sz="1000">
                <a:latin typeface="Verdana" pitchFamily="34" charset="0"/>
                <a:ea typeface="ＭＳ Ｐゴシック" pitchFamily="50" charset="-128"/>
              </a:defRPr>
            </a:lvl1pPr>
          </a:lstStyle>
          <a:p>
            <a:pPr>
              <a:defRPr/>
            </a:pPr>
            <a:r>
              <a:rPr lang="en-US" altLang="en-US" smtClean="0"/>
              <a:t>©2015 Tech Fun Corporation All rights reserved.</a:t>
            </a:r>
            <a:endParaRPr lang="en-US" altLang="ja-JP"/>
          </a:p>
        </p:txBody>
      </p:sp>
    </p:spTree>
    <p:extLst>
      <p:ext uri="{BB962C8B-B14F-4D97-AF65-F5344CB8AC3E}">
        <p14:creationId xmlns:p14="http://schemas.microsoft.com/office/powerpoint/2010/main" val="7976252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9_ユーザー設定レイアウト">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a:off x="0" y="0"/>
            <a:ext cx="9144000" cy="187325"/>
          </a:xfrm>
          <a:prstGeom prst="rect">
            <a:avLst/>
          </a:prstGeom>
          <a:solidFill>
            <a:srgbClr val="EADA7A"/>
          </a:solidFill>
          <a:ln w="9525">
            <a:noFill/>
            <a:miter lim="800000"/>
            <a:headEnd/>
            <a:tailEnd/>
          </a:ln>
          <a:effectLst/>
        </p:spPr>
        <p:txBody>
          <a:bodyPr wrap="none" anchor="ctr"/>
          <a:lstStyle/>
          <a:p>
            <a:pPr algn="r" fontAlgn="auto">
              <a:spcBef>
                <a:spcPts val="0"/>
              </a:spcBef>
              <a:spcAft>
                <a:spcPts val="0"/>
              </a:spcAft>
              <a:defRPr/>
            </a:pPr>
            <a:endParaRPr lang="en-US" altLang="ja-JP" sz="1200" i="1" dirty="0">
              <a:solidFill>
                <a:schemeClr val="bg1"/>
              </a:solidFill>
              <a:effectLst>
                <a:outerShdw blurRad="38100" dist="38100" dir="2700000" algn="tl">
                  <a:srgbClr val="C0C0C0"/>
                </a:outerShdw>
              </a:effectLst>
              <a:latin typeface="Impact" pitchFamily="34" charset="0"/>
              <a:ea typeface="HGSｺﾞｼｯｸE" pitchFamily="50" charset="-128"/>
            </a:endParaRPr>
          </a:p>
        </p:txBody>
      </p:sp>
      <p:sp>
        <p:nvSpPr>
          <p:cNvPr id="5" name="Rectangle 10"/>
          <p:cNvSpPr>
            <a:spLocks noChangeArrowheads="1"/>
          </p:cNvSpPr>
          <p:nvPr userDrawn="1"/>
        </p:nvSpPr>
        <p:spPr bwMode="auto">
          <a:xfrm>
            <a:off x="0" y="212725"/>
            <a:ext cx="9144000" cy="46038"/>
          </a:xfrm>
          <a:prstGeom prst="rect">
            <a:avLst/>
          </a:prstGeom>
          <a:solidFill>
            <a:srgbClr val="EADA7A"/>
          </a:solidFill>
          <a:ln w="9525">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6" name="Rectangle 12"/>
          <p:cNvSpPr>
            <a:spLocks noChangeArrowheads="1"/>
          </p:cNvSpPr>
          <p:nvPr userDrawn="1"/>
        </p:nvSpPr>
        <p:spPr bwMode="auto">
          <a:xfrm>
            <a:off x="285750" y="428625"/>
            <a:ext cx="161925" cy="571500"/>
          </a:xfrm>
          <a:prstGeom prst="rect">
            <a:avLst/>
          </a:prstGeom>
          <a:solidFill>
            <a:srgbClr val="997F4F"/>
          </a:solidFill>
          <a:ln w="12700">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7" name="正方形/長方形 6"/>
          <p:cNvSpPr/>
          <p:nvPr userDrawn="1"/>
        </p:nvSpPr>
        <p:spPr>
          <a:xfrm flipV="1">
            <a:off x="288925" y="1000125"/>
            <a:ext cx="8662988" cy="36513"/>
          </a:xfrm>
          <a:prstGeom prst="rect">
            <a:avLst/>
          </a:prstGeom>
          <a:solidFill>
            <a:srgbClr val="997F4F"/>
          </a:solidFill>
          <a:ln w="38100" cmpd="thinThick">
            <a:noFill/>
            <a:miter lim="800000"/>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ja-JP" altLang="en-US"/>
          </a:p>
        </p:txBody>
      </p:sp>
      <p:sp>
        <p:nvSpPr>
          <p:cNvPr id="8" name="Line 14"/>
          <p:cNvSpPr>
            <a:spLocks noChangeShapeType="1"/>
          </p:cNvSpPr>
          <p:nvPr userDrawn="1"/>
        </p:nvSpPr>
        <p:spPr bwMode="auto">
          <a:xfrm>
            <a:off x="0" y="6578600"/>
            <a:ext cx="9144000" cy="0"/>
          </a:xfrm>
          <a:prstGeom prst="line">
            <a:avLst/>
          </a:prstGeom>
          <a:noFill/>
          <a:ln w="57150" cmpd="thickThin">
            <a:solidFill>
              <a:srgbClr val="997F4F"/>
            </a:solidFill>
            <a:round/>
            <a:headEnd/>
            <a:tailEnd/>
          </a:ln>
          <a:effectLst/>
        </p:spPr>
        <p:txBody>
          <a:bodyPr/>
          <a:lstStyle/>
          <a:p>
            <a:pPr fontAlgn="auto">
              <a:spcBef>
                <a:spcPts val="0"/>
              </a:spcBef>
              <a:spcAft>
                <a:spcPts val="0"/>
              </a:spcAft>
              <a:defRPr/>
            </a:pPr>
            <a:endParaRPr lang="ja-JP" altLang="en-US">
              <a:latin typeface="+mn-lt"/>
              <a:ea typeface="+mn-ea"/>
            </a:endParaRPr>
          </a:p>
        </p:txBody>
      </p:sp>
      <p:sp>
        <p:nvSpPr>
          <p:cNvPr id="24" name="タイトル 23"/>
          <p:cNvSpPr>
            <a:spLocks noGrp="1"/>
          </p:cNvSpPr>
          <p:nvPr>
            <p:ph type="title"/>
          </p:nvPr>
        </p:nvSpPr>
        <p:spPr>
          <a:xfrm>
            <a:off x="454396" y="409224"/>
            <a:ext cx="8497517" cy="571504"/>
          </a:xfrm>
          <a:prstGeom prst="rect">
            <a:avLst/>
          </a:prstGeom>
        </p:spPr>
        <p:txBody>
          <a:bodyPr/>
          <a:lstStyle>
            <a:lvl1pPr>
              <a:defRPr sz="3600"/>
            </a:lvl1pPr>
          </a:lstStyle>
          <a:p>
            <a:r>
              <a:rPr lang="ja-JP" altLang="en-US" dirty="0" smtClean="0"/>
              <a:t>マスタ タイトルの書式設定</a:t>
            </a:r>
            <a:endParaRPr lang="ja-JP" altLang="en-US" dirty="0"/>
          </a:p>
        </p:txBody>
      </p:sp>
      <p:sp>
        <p:nvSpPr>
          <p:cNvPr id="26" name="テキスト プレースホルダ 25"/>
          <p:cNvSpPr>
            <a:spLocks noGrp="1"/>
          </p:cNvSpPr>
          <p:nvPr>
            <p:ph type="body" sz="quarter" idx="10"/>
          </p:nvPr>
        </p:nvSpPr>
        <p:spPr>
          <a:xfrm>
            <a:off x="266640" y="1285860"/>
            <a:ext cx="8663078" cy="5143536"/>
          </a:xfrm>
          <a:prstGeom prst="rect">
            <a:avLst/>
          </a:prstGeom>
        </p:spPr>
        <p:txBody>
          <a:bodyPr/>
          <a:lstStyle>
            <a:lvl1pPr>
              <a:buClr>
                <a:srgbClr val="997F4F"/>
              </a:buClr>
              <a:buFont typeface="Wingdings" pitchFamily="2" charset="2"/>
              <a:buChar char="n"/>
              <a:defRPr/>
            </a:lvl1pPr>
            <a:lvl2pPr marL="971550" indent="-514350">
              <a:buFont typeface="+mj-lt"/>
              <a:buAutoNum type="arabicPeriod"/>
              <a:defRPr/>
            </a:lvl2pPr>
            <a:lvl3pPr marL="1371600" indent="-457200">
              <a:buFont typeface="+mj-ea"/>
              <a:buAutoNum type="circleNumDbPlain"/>
              <a:defRPr/>
            </a:lvl3pPr>
            <a:lvl4pPr marL="1885950" indent="-514350">
              <a:buFont typeface="+mj-lt"/>
              <a:buAutoNum type="romanLcPeriod"/>
              <a:defRPr/>
            </a:lvl4pPr>
            <a:lvl5pPr marL="2286000" indent="-457200">
              <a:buFont typeface="+mj-lt"/>
              <a:buAutoNum type="alphaLcPeriod"/>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9" name="Rectangle 8"/>
          <p:cNvSpPr>
            <a:spLocks noGrp="1" noChangeArrowheads="1"/>
          </p:cNvSpPr>
          <p:nvPr>
            <p:ph type="sldNum" sz="quarter" idx="11"/>
          </p:nvPr>
        </p:nvSpPr>
        <p:spPr bwMode="auto">
          <a:xfrm>
            <a:off x="4286250" y="6599238"/>
            <a:ext cx="571500" cy="285750"/>
          </a:xfrm>
          <a:ln>
            <a:miter lim="800000"/>
            <a:headEnd/>
            <a:tailEnd/>
          </a:ln>
        </p:spPr>
        <p:txBody>
          <a:bodyPr wrap="square" numCol="1" anchor="t" anchorCtr="0" compatLnSpc="1">
            <a:prstTxWarp prst="textNoShape">
              <a:avLst/>
            </a:prstTxWarp>
          </a:bodyPr>
          <a:lstStyle>
            <a:lvl1pPr algn="ctr">
              <a:defRPr kumimoji="0" sz="1100">
                <a:latin typeface="Verdana" pitchFamily="34" charset="0"/>
                <a:ea typeface="ＭＳ Ｐゴシック" pitchFamily="50" charset="-128"/>
              </a:defRPr>
            </a:lvl1pPr>
          </a:lstStyle>
          <a:p>
            <a:pPr>
              <a:defRPr/>
            </a:pPr>
            <a:fld id="{1DF91017-0B9B-49EE-AC0B-5620517D7BA4}" type="slidenum">
              <a:rPr lang="ja-JP" altLang="en-US"/>
              <a:pPr>
                <a:defRPr/>
              </a:pPr>
              <a:t>‹#›</a:t>
            </a:fld>
            <a:endParaRPr lang="en-US" altLang="ja-JP"/>
          </a:p>
        </p:txBody>
      </p:sp>
      <p:sp>
        <p:nvSpPr>
          <p:cNvPr id="10" name="フッター プレースホルダ 1"/>
          <p:cNvSpPr>
            <a:spLocks noGrp="1"/>
          </p:cNvSpPr>
          <p:nvPr userDrawn="1">
            <p:ph type="ftr" sz="quarter" idx="12"/>
          </p:nvPr>
        </p:nvSpPr>
        <p:spPr>
          <a:xfrm>
            <a:off x="4787900" y="6597650"/>
            <a:ext cx="4356100" cy="260350"/>
          </a:xfrm>
        </p:spPr>
        <p:txBody>
          <a:bodyPr wrap="square" numCol="1" anchor="t" anchorCtr="0" compatLnSpc="1">
            <a:prstTxWarp prst="textNoShape">
              <a:avLst/>
            </a:prstTxWarp>
          </a:bodyPr>
          <a:lstStyle>
            <a:lvl1pPr>
              <a:defRPr sz="1000">
                <a:latin typeface="Verdana" pitchFamily="34" charset="0"/>
                <a:ea typeface="ＭＳ Ｐゴシック" pitchFamily="50" charset="-128"/>
              </a:defRPr>
            </a:lvl1pPr>
          </a:lstStyle>
          <a:p>
            <a:pPr>
              <a:defRPr/>
            </a:pPr>
            <a:r>
              <a:rPr lang="en-US" altLang="en-US" smtClean="0"/>
              <a:t>©2015 Tech Fun Corporation All rights reserved.</a:t>
            </a:r>
            <a:endParaRPr lang="en-US" altLang="ja-JP"/>
          </a:p>
        </p:txBody>
      </p:sp>
    </p:spTree>
    <p:extLst>
      <p:ext uri="{BB962C8B-B14F-4D97-AF65-F5344CB8AC3E}">
        <p14:creationId xmlns:p14="http://schemas.microsoft.com/office/powerpoint/2010/main" val="21520160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0_ユーザー設定レイアウト">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a:off x="0" y="0"/>
            <a:ext cx="9144000" cy="187325"/>
          </a:xfrm>
          <a:prstGeom prst="rect">
            <a:avLst/>
          </a:prstGeom>
          <a:solidFill>
            <a:srgbClr val="EADA7A"/>
          </a:solidFill>
          <a:ln w="9525">
            <a:noFill/>
            <a:miter lim="800000"/>
            <a:headEnd/>
            <a:tailEnd/>
          </a:ln>
          <a:effectLst/>
        </p:spPr>
        <p:txBody>
          <a:bodyPr wrap="none" anchor="ctr"/>
          <a:lstStyle/>
          <a:p>
            <a:pPr algn="r" fontAlgn="auto">
              <a:spcBef>
                <a:spcPts val="0"/>
              </a:spcBef>
              <a:spcAft>
                <a:spcPts val="0"/>
              </a:spcAft>
              <a:defRPr/>
            </a:pPr>
            <a:endParaRPr lang="en-US" altLang="ja-JP" sz="1200" i="1" dirty="0">
              <a:solidFill>
                <a:schemeClr val="bg1"/>
              </a:solidFill>
              <a:effectLst>
                <a:outerShdw blurRad="38100" dist="38100" dir="2700000" algn="tl">
                  <a:srgbClr val="C0C0C0"/>
                </a:outerShdw>
              </a:effectLst>
              <a:latin typeface="Impact" pitchFamily="34" charset="0"/>
              <a:ea typeface="HGSｺﾞｼｯｸE" pitchFamily="50" charset="-128"/>
            </a:endParaRPr>
          </a:p>
        </p:txBody>
      </p:sp>
      <p:sp>
        <p:nvSpPr>
          <p:cNvPr id="5" name="Rectangle 10"/>
          <p:cNvSpPr>
            <a:spLocks noChangeArrowheads="1"/>
          </p:cNvSpPr>
          <p:nvPr userDrawn="1"/>
        </p:nvSpPr>
        <p:spPr bwMode="auto">
          <a:xfrm>
            <a:off x="0" y="212725"/>
            <a:ext cx="9144000" cy="46038"/>
          </a:xfrm>
          <a:prstGeom prst="rect">
            <a:avLst/>
          </a:prstGeom>
          <a:solidFill>
            <a:srgbClr val="EADA7A"/>
          </a:solidFill>
          <a:ln w="9525">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6" name="Rectangle 12"/>
          <p:cNvSpPr>
            <a:spLocks noChangeArrowheads="1"/>
          </p:cNvSpPr>
          <p:nvPr userDrawn="1"/>
        </p:nvSpPr>
        <p:spPr bwMode="auto">
          <a:xfrm>
            <a:off x="285750" y="428625"/>
            <a:ext cx="161925" cy="571500"/>
          </a:xfrm>
          <a:prstGeom prst="rect">
            <a:avLst/>
          </a:prstGeom>
          <a:solidFill>
            <a:srgbClr val="997F4F"/>
          </a:solidFill>
          <a:ln w="12700">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7" name="正方形/長方形 6"/>
          <p:cNvSpPr/>
          <p:nvPr userDrawn="1"/>
        </p:nvSpPr>
        <p:spPr>
          <a:xfrm flipV="1">
            <a:off x="288925" y="1000125"/>
            <a:ext cx="8662988" cy="36513"/>
          </a:xfrm>
          <a:prstGeom prst="rect">
            <a:avLst/>
          </a:prstGeom>
          <a:solidFill>
            <a:srgbClr val="997F4F"/>
          </a:solidFill>
          <a:ln w="38100" cmpd="thinThick">
            <a:noFill/>
            <a:miter lim="800000"/>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ja-JP" altLang="en-US"/>
          </a:p>
        </p:txBody>
      </p:sp>
      <p:sp>
        <p:nvSpPr>
          <p:cNvPr id="8" name="Line 14"/>
          <p:cNvSpPr>
            <a:spLocks noChangeShapeType="1"/>
          </p:cNvSpPr>
          <p:nvPr userDrawn="1"/>
        </p:nvSpPr>
        <p:spPr bwMode="auto">
          <a:xfrm>
            <a:off x="0" y="6578600"/>
            <a:ext cx="9144000" cy="0"/>
          </a:xfrm>
          <a:prstGeom prst="line">
            <a:avLst/>
          </a:prstGeom>
          <a:noFill/>
          <a:ln w="57150" cmpd="thickThin">
            <a:solidFill>
              <a:srgbClr val="997F4F"/>
            </a:solidFill>
            <a:round/>
            <a:headEnd/>
            <a:tailEnd/>
          </a:ln>
          <a:effectLst/>
        </p:spPr>
        <p:txBody>
          <a:bodyPr/>
          <a:lstStyle/>
          <a:p>
            <a:pPr fontAlgn="auto">
              <a:spcBef>
                <a:spcPts val="0"/>
              </a:spcBef>
              <a:spcAft>
                <a:spcPts val="0"/>
              </a:spcAft>
              <a:defRPr/>
            </a:pPr>
            <a:endParaRPr lang="ja-JP" altLang="en-US">
              <a:latin typeface="+mn-lt"/>
              <a:ea typeface="+mn-ea"/>
            </a:endParaRPr>
          </a:p>
        </p:txBody>
      </p:sp>
      <p:sp>
        <p:nvSpPr>
          <p:cNvPr id="24" name="タイトル 23"/>
          <p:cNvSpPr>
            <a:spLocks noGrp="1"/>
          </p:cNvSpPr>
          <p:nvPr>
            <p:ph type="title"/>
          </p:nvPr>
        </p:nvSpPr>
        <p:spPr>
          <a:xfrm>
            <a:off x="454396" y="409224"/>
            <a:ext cx="8497517" cy="571504"/>
          </a:xfrm>
          <a:prstGeom prst="rect">
            <a:avLst/>
          </a:prstGeom>
        </p:spPr>
        <p:txBody>
          <a:bodyPr/>
          <a:lstStyle>
            <a:lvl1pPr>
              <a:defRPr sz="3600"/>
            </a:lvl1pPr>
          </a:lstStyle>
          <a:p>
            <a:r>
              <a:rPr lang="ja-JP" altLang="en-US" dirty="0" smtClean="0"/>
              <a:t>マスタ タイトルの書式設定</a:t>
            </a:r>
            <a:endParaRPr lang="ja-JP" altLang="en-US" dirty="0"/>
          </a:p>
        </p:txBody>
      </p:sp>
      <p:sp>
        <p:nvSpPr>
          <p:cNvPr id="26" name="テキスト プレースホルダ 25"/>
          <p:cNvSpPr>
            <a:spLocks noGrp="1"/>
          </p:cNvSpPr>
          <p:nvPr>
            <p:ph type="body" sz="quarter" idx="10"/>
          </p:nvPr>
        </p:nvSpPr>
        <p:spPr>
          <a:xfrm>
            <a:off x="266640" y="1285860"/>
            <a:ext cx="8663078" cy="5143536"/>
          </a:xfrm>
          <a:prstGeom prst="rect">
            <a:avLst/>
          </a:prstGeom>
        </p:spPr>
        <p:txBody>
          <a:bodyPr/>
          <a:lstStyle>
            <a:lvl1pPr>
              <a:buClr>
                <a:srgbClr val="997F4F"/>
              </a:buClr>
              <a:buFont typeface="Wingdings" pitchFamily="2" charset="2"/>
              <a:buChar char="n"/>
              <a:defRPr/>
            </a:lvl1pPr>
            <a:lvl2pPr marL="971550" indent="-514350">
              <a:buFont typeface="+mj-lt"/>
              <a:buAutoNum type="arabicPeriod"/>
              <a:defRPr/>
            </a:lvl2pPr>
            <a:lvl3pPr marL="1371600" indent="-457200">
              <a:buFont typeface="+mj-ea"/>
              <a:buAutoNum type="circleNumDbPlain"/>
              <a:defRPr/>
            </a:lvl3pPr>
            <a:lvl4pPr marL="1885950" indent="-514350">
              <a:buFont typeface="+mj-lt"/>
              <a:buAutoNum type="romanLcPeriod"/>
              <a:defRPr/>
            </a:lvl4pPr>
            <a:lvl5pPr marL="2286000" indent="-457200">
              <a:buFont typeface="+mj-lt"/>
              <a:buAutoNum type="alphaLcPeriod"/>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9" name="Rectangle 8"/>
          <p:cNvSpPr>
            <a:spLocks noGrp="1" noChangeArrowheads="1"/>
          </p:cNvSpPr>
          <p:nvPr>
            <p:ph type="sldNum" sz="quarter" idx="11"/>
          </p:nvPr>
        </p:nvSpPr>
        <p:spPr bwMode="auto">
          <a:xfrm>
            <a:off x="4286250" y="6599238"/>
            <a:ext cx="571500" cy="285750"/>
          </a:xfrm>
          <a:ln>
            <a:miter lim="800000"/>
            <a:headEnd/>
            <a:tailEnd/>
          </a:ln>
        </p:spPr>
        <p:txBody>
          <a:bodyPr wrap="square" numCol="1" anchor="t" anchorCtr="0" compatLnSpc="1">
            <a:prstTxWarp prst="textNoShape">
              <a:avLst/>
            </a:prstTxWarp>
          </a:bodyPr>
          <a:lstStyle>
            <a:lvl1pPr algn="ctr">
              <a:defRPr kumimoji="0" sz="1100">
                <a:latin typeface="Verdana" pitchFamily="34" charset="0"/>
                <a:ea typeface="ＭＳ Ｐゴシック" pitchFamily="50" charset="-128"/>
              </a:defRPr>
            </a:lvl1pPr>
          </a:lstStyle>
          <a:p>
            <a:pPr>
              <a:defRPr/>
            </a:pPr>
            <a:fld id="{B0615375-E5DC-4C99-8327-6EF78833A48B}" type="slidenum">
              <a:rPr lang="ja-JP" altLang="en-US"/>
              <a:pPr>
                <a:defRPr/>
              </a:pPr>
              <a:t>‹#›</a:t>
            </a:fld>
            <a:endParaRPr lang="en-US" altLang="ja-JP"/>
          </a:p>
        </p:txBody>
      </p:sp>
      <p:sp>
        <p:nvSpPr>
          <p:cNvPr id="10" name="フッター プレースホルダ 1"/>
          <p:cNvSpPr>
            <a:spLocks noGrp="1"/>
          </p:cNvSpPr>
          <p:nvPr userDrawn="1">
            <p:ph type="ftr" sz="quarter" idx="12"/>
          </p:nvPr>
        </p:nvSpPr>
        <p:spPr>
          <a:xfrm>
            <a:off x="4787900" y="6597650"/>
            <a:ext cx="4356100" cy="260350"/>
          </a:xfrm>
        </p:spPr>
        <p:txBody>
          <a:bodyPr wrap="square" numCol="1" anchor="t" anchorCtr="0" compatLnSpc="1">
            <a:prstTxWarp prst="textNoShape">
              <a:avLst/>
            </a:prstTxWarp>
          </a:bodyPr>
          <a:lstStyle>
            <a:lvl1pPr>
              <a:defRPr sz="1000">
                <a:latin typeface="Verdana" pitchFamily="34" charset="0"/>
                <a:ea typeface="ＭＳ Ｐゴシック" pitchFamily="50" charset="-128"/>
              </a:defRPr>
            </a:lvl1pPr>
          </a:lstStyle>
          <a:p>
            <a:pPr>
              <a:defRPr/>
            </a:pPr>
            <a:r>
              <a:rPr lang="en-US" altLang="en-US" smtClean="0"/>
              <a:t>©2015 Tech Fun Corporation All rights reserved.</a:t>
            </a:r>
            <a:endParaRPr lang="en-US" altLang="ja-JP"/>
          </a:p>
        </p:txBody>
      </p:sp>
    </p:spTree>
    <p:extLst>
      <p:ext uri="{BB962C8B-B14F-4D97-AF65-F5344CB8AC3E}">
        <p14:creationId xmlns:p14="http://schemas.microsoft.com/office/powerpoint/2010/main" val="39323277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1_ユーザー設定レイアウト">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a:off x="0" y="0"/>
            <a:ext cx="9144000" cy="187325"/>
          </a:xfrm>
          <a:prstGeom prst="rect">
            <a:avLst/>
          </a:prstGeom>
          <a:solidFill>
            <a:srgbClr val="EADA7A"/>
          </a:solidFill>
          <a:ln w="9525">
            <a:noFill/>
            <a:miter lim="800000"/>
            <a:headEnd/>
            <a:tailEnd/>
          </a:ln>
          <a:effectLst/>
        </p:spPr>
        <p:txBody>
          <a:bodyPr wrap="none" anchor="ctr"/>
          <a:lstStyle/>
          <a:p>
            <a:pPr algn="r" fontAlgn="auto">
              <a:spcBef>
                <a:spcPts val="0"/>
              </a:spcBef>
              <a:spcAft>
                <a:spcPts val="0"/>
              </a:spcAft>
              <a:defRPr/>
            </a:pPr>
            <a:endParaRPr lang="en-US" altLang="ja-JP" sz="1200" i="1" dirty="0">
              <a:solidFill>
                <a:schemeClr val="bg1"/>
              </a:solidFill>
              <a:effectLst>
                <a:outerShdw blurRad="38100" dist="38100" dir="2700000" algn="tl">
                  <a:srgbClr val="C0C0C0"/>
                </a:outerShdw>
              </a:effectLst>
              <a:latin typeface="Impact" pitchFamily="34" charset="0"/>
              <a:ea typeface="HGSｺﾞｼｯｸE" pitchFamily="50" charset="-128"/>
            </a:endParaRPr>
          </a:p>
        </p:txBody>
      </p:sp>
      <p:sp>
        <p:nvSpPr>
          <p:cNvPr id="5" name="Rectangle 10"/>
          <p:cNvSpPr>
            <a:spLocks noChangeArrowheads="1"/>
          </p:cNvSpPr>
          <p:nvPr userDrawn="1"/>
        </p:nvSpPr>
        <p:spPr bwMode="auto">
          <a:xfrm>
            <a:off x="0" y="212725"/>
            <a:ext cx="9144000" cy="46038"/>
          </a:xfrm>
          <a:prstGeom prst="rect">
            <a:avLst/>
          </a:prstGeom>
          <a:solidFill>
            <a:srgbClr val="EADA7A"/>
          </a:solidFill>
          <a:ln w="9525">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6" name="Rectangle 12"/>
          <p:cNvSpPr>
            <a:spLocks noChangeArrowheads="1"/>
          </p:cNvSpPr>
          <p:nvPr userDrawn="1"/>
        </p:nvSpPr>
        <p:spPr bwMode="auto">
          <a:xfrm>
            <a:off x="285750" y="428625"/>
            <a:ext cx="161925" cy="571500"/>
          </a:xfrm>
          <a:prstGeom prst="rect">
            <a:avLst/>
          </a:prstGeom>
          <a:solidFill>
            <a:srgbClr val="997F4F"/>
          </a:solidFill>
          <a:ln w="12700">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7" name="正方形/長方形 6"/>
          <p:cNvSpPr/>
          <p:nvPr userDrawn="1"/>
        </p:nvSpPr>
        <p:spPr>
          <a:xfrm flipV="1">
            <a:off x="288925" y="1000125"/>
            <a:ext cx="8662988" cy="36513"/>
          </a:xfrm>
          <a:prstGeom prst="rect">
            <a:avLst/>
          </a:prstGeom>
          <a:solidFill>
            <a:srgbClr val="997F4F"/>
          </a:solidFill>
          <a:ln w="38100" cmpd="thinThick">
            <a:noFill/>
            <a:miter lim="800000"/>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ja-JP" altLang="en-US"/>
          </a:p>
        </p:txBody>
      </p:sp>
      <p:sp>
        <p:nvSpPr>
          <p:cNvPr id="8" name="Line 14"/>
          <p:cNvSpPr>
            <a:spLocks noChangeShapeType="1"/>
          </p:cNvSpPr>
          <p:nvPr userDrawn="1"/>
        </p:nvSpPr>
        <p:spPr bwMode="auto">
          <a:xfrm>
            <a:off x="0" y="6578600"/>
            <a:ext cx="9144000" cy="0"/>
          </a:xfrm>
          <a:prstGeom prst="line">
            <a:avLst/>
          </a:prstGeom>
          <a:noFill/>
          <a:ln w="57150" cmpd="thickThin">
            <a:solidFill>
              <a:srgbClr val="997F4F"/>
            </a:solidFill>
            <a:round/>
            <a:headEnd/>
            <a:tailEnd/>
          </a:ln>
          <a:effectLst/>
        </p:spPr>
        <p:txBody>
          <a:bodyPr/>
          <a:lstStyle/>
          <a:p>
            <a:pPr fontAlgn="auto">
              <a:spcBef>
                <a:spcPts val="0"/>
              </a:spcBef>
              <a:spcAft>
                <a:spcPts val="0"/>
              </a:spcAft>
              <a:defRPr/>
            </a:pPr>
            <a:endParaRPr lang="ja-JP" altLang="en-US">
              <a:latin typeface="+mn-lt"/>
              <a:ea typeface="+mn-ea"/>
            </a:endParaRPr>
          </a:p>
        </p:txBody>
      </p:sp>
      <p:sp>
        <p:nvSpPr>
          <p:cNvPr id="24" name="タイトル 23"/>
          <p:cNvSpPr>
            <a:spLocks noGrp="1"/>
          </p:cNvSpPr>
          <p:nvPr>
            <p:ph type="title"/>
          </p:nvPr>
        </p:nvSpPr>
        <p:spPr>
          <a:xfrm>
            <a:off x="454396" y="409224"/>
            <a:ext cx="8497517" cy="571504"/>
          </a:xfrm>
          <a:prstGeom prst="rect">
            <a:avLst/>
          </a:prstGeom>
        </p:spPr>
        <p:txBody>
          <a:bodyPr/>
          <a:lstStyle>
            <a:lvl1pPr>
              <a:defRPr sz="3600"/>
            </a:lvl1pPr>
          </a:lstStyle>
          <a:p>
            <a:r>
              <a:rPr lang="ja-JP" altLang="en-US" dirty="0" smtClean="0"/>
              <a:t>マスタ タイトルの書式設定</a:t>
            </a:r>
            <a:endParaRPr lang="ja-JP" altLang="en-US" dirty="0"/>
          </a:p>
        </p:txBody>
      </p:sp>
      <p:sp>
        <p:nvSpPr>
          <p:cNvPr id="26" name="テキスト プレースホルダ 25"/>
          <p:cNvSpPr>
            <a:spLocks noGrp="1"/>
          </p:cNvSpPr>
          <p:nvPr>
            <p:ph type="body" sz="quarter" idx="10"/>
          </p:nvPr>
        </p:nvSpPr>
        <p:spPr>
          <a:xfrm>
            <a:off x="266640" y="1285860"/>
            <a:ext cx="8663078" cy="5143536"/>
          </a:xfrm>
          <a:prstGeom prst="rect">
            <a:avLst/>
          </a:prstGeom>
        </p:spPr>
        <p:txBody>
          <a:bodyPr/>
          <a:lstStyle>
            <a:lvl1pPr>
              <a:buClr>
                <a:srgbClr val="997F4F"/>
              </a:buClr>
              <a:buFont typeface="Wingdings" pitchFamily="2" charset="2"/>
              <a:buChar char="n"/>
              <a:defRPr/>
            </a:lvl1pPr>
            <a:lvl2pPr marL="971550" indent="-514350">
              <a:buFont typeface="+mj-lt"/>
              <a:buAutoNum type="arabicPeriod"/>
              <a:defRPr/>
            </a:lvl2pPr>
            <a:lvl3pPr marL="1371600" indent="-457200">
              <a:buFont typeface="+mj-ea"/>
              <a:buAutoNum type="circleNumDbPlain"/>
              <a:defRPr/>
            </a:lvl3pPr>
            <a:lvl4pPr marL="1885950" indent="-514350">
              <a:buFont typeface="+mj-lt"/>
              <a:buAutoNum type="romanLcPeriod"/>
              <a:defRPr/>
            </a:lvl4pPr>
            <a:lvl5pPr marL="2286000" indent="-457200">
              <a:buFont typeface="+mj-lt"/>
              <a:buAutoNum type="alphaLcPeriod"/>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9" name="Rectangle 8"/>
          <p:cNvSpPr>
            <a:spLocks noGrp="1" noChangeArrowheads="1"/>
          </p:cNvSpPr>
          <p:nvPr>
            <p:ph type="sldNum" sz="quarter" idx="11"/>
          </p:nvPr>
        </p:nvSpPr>
        <p:spPr bwMode="auto">
          <a:xfrm>
            <a:off x="4286250" y="6599238"/>
            <a:ext cx="571500" cy="285750"/>
          </a:xfrm>
          <a:ln>
            <a:miter lim="800000"/>
            <a:headEnd/>
            <a:tailEnd/>
          </a:ln>
        </p:spPr>
        <p:txBody>
          <a:bodyPr wrap="square" numCol="1" anchor="t" anchorCtr="0" compatLnSpc="1">
            <a:prstTxWarp prst="textNoShape">
              <a:avLst/>
            </a:prstTxWarp>
          </a:bodyPr>
          <a:lstStyle>
            <a:lvl1pPr algn="ctr">
              <a:defRPr kumimoji="0" sz="1100">
                <a:latin typeface="Verdana" pitchFamily="34" charset="0"/>
                <a:ea typeface="ＭＳ Ｐゴシック" pitchFamily="50" charset="-128"/>
              </a:defRPr>
            </a:lvl1pPr>
          </a:lstStyle>
          <a:p>
            <a:pPr>
              <a:defRPr/>
            </a:pPr>
            <a:fld id="{0417066B-E9E3-4ECF-8411-EC3A963F43D0}" type="slidenum">
              <a:rPr lang="ja-JP" altLang="en-US"/>
              <a:pPr>
                <a:defRPr/>
              </a:pPr>
              <a:t>‹#›</a:t>
            </a:fld>
            <a:endParaRPr lang="en-US" altLang="ja-JP"/>
          </a:p>
        </p:txBody>
      </p:sp>
      <p:sp>
        <p:nvSpPr>
          <p:cNvPr id="10" name="フッター プレースホルダ 1"/>
          <p:cNvSpPr>
            <a:spLocks noGrp="1"/>
          </p:cNvSpPr>
          <p:nvPr userDrawn="1">
            <p:ph type="ftr" sz="quarter" idx="12"/>
          </p:nvPr>
        </p:nvSpPr>
        <p:spPr>
          <a:xfrm>
            <a:off x="4787900" y="6597650"/>
            <a:ext cx="4356100" cy="260350"/>
          </a:xfrm>
        </p:spPr>
        <p:txBody>
          <a:bodyPr wrap="square" numCol="1" anchor="t" anchorCtr="0" compatLnSpc="1">
            <a:prstTxWarp prst="textNoShape">
              <a:avLst/>
            </a:prstTxWarp>
          </a:bodyPr>
          <a:lstStyle>
            <a:lvl1pPr>
              <a:defRPr sz="1000">
                <a:latin typeface="Verdana" pitchFamily="34" charset="0"/>
                <a:ea typeface="ＭＳ Ｐゴシック" pitchFamily="50" charset="-128"/>
              </a:defRPr>
            </a:lvl1pPr>
          </a:lstStyle>
          <a:p>
            <a:pPr>
              <a:defRPr/>
            </a:pPr>
            <a:r>
              <a:rPr lang="en-US" altLang="en-US" smtClean="0"/>
              <a:t>©2015 Tech Fun Corporation All rights reserved.</a:t>
            </a:r>
            <a:endParaRPr lang="en-US" altLang="ja-JP"/>
          </a:p>
        </p:txBody>
      </p:sp>
    </p:spTree>
    <p:extLst>
      <p:ext uri="{BB962C8B-B14F-4D97-AF65-F5344CB8AC3E}">
        <p14:creationId xmlns:p14="http://schemas.microsoft.com/office/powerpoint/2010/main" val="19013291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2_ユーザー設定レイアウト">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a:off x="0" y="0"/>
            <a:ext cx="9144000" cy="187325"/>
          </a:xfrm>
          <a:prstGeom prst="rect">
            <a:avLst/>
          </a:prstGeom>
          <a:solidFill>
            <a:srgbClr val="EADA7A"/>
          </a:solidFill>
          <a:ln w="9525">
            <a:noFill/>
            <a:miter lim="800000"/>
            <a:headEnd/>
            <a:tailEnd/>
          </a:ln>
          <a:effectLst/>
        </p:spPr>
        <p:txBody>
          <a:bodyPr wrap="none" anchor="ctr"/>
          <a:lstStyle/>
          <a:p>
            <a:pPr algn="r" fontAlgn="auto">
              <a:spcBef>
                <a:spcPts val="0"/>
              </a:spcBef>
              <a:spcAft>
                <a:spcPts val="0"/>
              </a:spcAft>
              <a:defRPr/>
            </a:pPr>
            <a:endParaRPr lang="en-US" altLang="ja-JP" sz="1200" i="1" dirty="0">
              <a:solidFill>
                <a:schemeClr val="bg1"/>
              </a:solidFill>
              <a:effectLst>
                <a:outerShdw blurRad="38100" dist="38100" dir="2700000" algn="tl">
                  <a:srgbClr val="C0C0C0"/>
                </a:outerShdw>
              </a:effectLst>
              <a:latin typeface="Impact" pitchFamily="34" charset="0"/>
              <a:ea typeface="HGSｺﾞｼｯｸE" pitchFamily="50" charset="-128"/>
            </a:endParaRPr>
          </a:p>
        </p:txBody>
      </p:sp>
      <p:sp>
        <p:nvSpPr>
          <p:cNvPr id="5" name="Rectangle 10"/>
          <p:cNvSpPr>
            <a:spLocks noChangeArrowheads="1"/>
          </p:cNvSpPr>
          <p:nvPr userDrawn="1"/>
        </p:nvSpPr>
        <p:spPr bwMode="auto">
          <a:xfrm>
            <a:off x="0" y="212725"/>
            <a:ext cx="9144000" cy="46038"/>
          </a:xfrm>
          <a:prstGeom prst="rect">
            <a:avLst/>
          </a:prstGeom>
          <a:solidFill>
            <a:srgbClr val="EADA7A"/>
          </a:solidFill>
          <a:ln w="9525">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6" name="Rectangle 12"/>
          <p:cNvSpPr>
            <a:spLocks noChangeArrowheads="1"/>
          </p:cNvSpPr>
          <p:nvPr userDrawn="1"/>
        </p:nvSpPr>
        <p:spPr bwMode="auto">
          <a:xfrm>
            <a:off x="285750" y="428625"/>
            <a:ext cx="161925" cy="571500"/>
          </a:xfrm>
          <a:prstGeom prst="rect">
            <a:avLst/>
          </a:prstGeom>
          <a:solidFill>
            <a:srgbClr val="997F4F"/>
          </a:solidFill>
          <a:ln w="12700">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7" name="正方形/長方形 6"/>
          <p:cNvSpPr/>
          <p:nvPr userDrawn="1"/>
        </p:nvSpPr>
        <p:spPr>
          <a:xfrm flipV="1">
            <a:off x="288925" y="1000125"/>
            <a:ext cx="8662988" cy="36513"/>
          </a:xfrm>
          <a:prstGeom prst="rect">
            <a:avLst/>
          </a:prstGeom>
          <a:solidFill>
            <a:srgbClr val="997F4F"/>
          </a:solidFill>
          <a:ln w="38100" cmpd="thinThick">
            <a:noFill/>
            <a:miter lim="800000"/>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ja-JP" altLang="en-US"/>
          </a:p>
        </p:txBody>
      </p:sp>
      <p:sp>
        <p:nvSpPr>
          <p:cNvPr id="8" name="Line 14"/>
          <p:cNvSpPr>
            <a:spLocks noChangeShapeType="1"/>
          </p:cNvSpPr>
          <p:nvPr userDrawn="1"/>
        </p:nvSpPr>
        <p:spPr bwMode="auto">
          <a:xfrm>
            <a:off x="0" y="6578600"/>
            <a:ext cx="9144000" cy="0"/>
          </a:xfrm>
          <a:prstGeom prst="line">
            <a:avLst/>
          </a:prstGeom>
          <a:noFill/>
          <a:ln w="57150" cmpd="thickThin">
            <a:solidFill>
              <a:srgbClr val="997F4F"/>
            </a:solidFill>
            <a:round/>
            <a:headEnd/>
            <a:tailEnd/>
          </a:ln>
          <a:effectLst/>
        </p:spPr>
        <p:txBody>
          <a:bodyPr/>
          <a:lstStyle/>
          <a:p>
            <a:pPr fontAlgn="auto">
              <a:spcBef>
                <a:spcPts val="0"/>
              </a:spcBef>
              <a:spcAft>
                <a:spcPts val="0"/>
              </a:spcAft>
              <a:defRPr/>
            </a:pPr>
            <a:endParaRPr lang="ja-JP" altLang="en-US">
              <a:latin typeface="+mn-lt"/>
              <a:ea typeface="+mn-ea"/>
            </a:endParaRPr>
          </a:p>
        </p:txBody>
      </p:sp>
      <p:sp>
        <p:nvSpPr>
          <p:cNvPr id="24" name="タイトル 23"/>
          <p:cNvSpPr>
            <a:spLocks noGrp="1"/>
          </p:cNvSpPr>
          <p:nvPr>
            <p:ph type="title"/>
          </p:nvPr>
        </p:nvSpPr>
        <p:spPr>
          <a:xfrm>
            <a:off x="454396" y="409224"/>
            <a:ext cx="8497517" cy="571504"/>
          </a:xfrm>
          <a:prstGeom prst="rect">
            <a:avLst/>
          </a:prstGeom>
        </p:spPr>
        <p:txBody>
          <a:bodyPr/>
          <a:lstStyle>
            <a:lvl1pPr>
              <a:defRPr sz="3600"/>
            </a:lvl1pPr>
          </a:lstStyle>
          <a:p>
            <a:r>
              <a:rPr lang="ja-JP" altLang="en-US" dirty="0" smtClean="0"/>
              <a:t>マスタ タイトルの書式設定</a:t>
            </a:r>
            <a:endParaRPr lang="ja-JP" altLang="en-US" dirty="0"/>
          </a:p>
        </p:txBody>
      </p:sp>
      <p:sp>
        <p:nvSpPr>
          <p:cNvPr id="26" name="テキスト プレースホルダ 25"/>
          <p:cNvSpPr>
            <a:spLocks noGrp="1"/>
          </p:cNvSpPr>
          <p:nvPr>
            <p:ph type="body" sz="quarter" idx="10"/>
          </p:nvPr>
        </p:nvSpPr>
        <p:spPr>
          <a:xfrm>
            <a:off x="266640" y="1285860"/>
            <a:ext cx="8663078" cy="5143536"/>
          </a:xfrm>
          <a:prstGeom prst="rect">
            <a:avLst/>
          </a:prstGeom>
        </p:spPr>
        <p:txBody>
          <a:bodyPr/>
          <a:lstStyle>
            <a:lvl1pPr>
              <a:buClr>
                <a:srgbClr val="997F4F"/>
              </a:buClr>
              <a:buFont typeface="Wingdings" pitchFamily="2" charset="2"/>
              <a:buChar char="n"/>
              <a:defRPr/>
            </a:lvl1pPr>
            <a:lvl2pPr marL="971550" indent="-514350">
              <a:buFont typeface="+mj-lt"/>
              <a:buAutoNum type="arabicPeriod"/>
              <a:defRPr/>
            </a:lvl2pPr>
            <a:lvl3pPr marL="1371600" indent="-457200">
              <a:buFont typeface="+mj-ea"/>
              <a:buAutoNum type="circleNumDbPlain"/>
              <a:defRPr/>
            </a:lvl3pPr>
            <a:lvl4pPr marL="1885950" indent="-514350">
              <a:buFont typeface="+mj-lt"/>
              <a:buAutoNum type="romanLcPeriod"/>
              <a:defRPr/>
            </a:lvl4pPr>
            <a:lvl5pPr marL="2286000" indent="-457200">
              <a:buFont typeface="+mj-lt"/>
              <a:buAutoNum type="alphaLcPeriod"/>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9" name="Rectangle 8"/>
          <p:cNvSpPr>
            <a:spLocks noGrp="1" noChangeArrowheads="1"/>
          </p:cNvSpPr>
          <p:nvPr>
            <p:ph type="sldNum" sz="quarter" idx="11"/>
          </p:nvPr>
        </p:nvSpPr>
        <p:spPr bwMode="auto">
          <a:xfrm>
            <a:off x="4286250" y="6599238"/>
            <a:ext cx="571500" cy="285750"/>
          </a:xfrm>
          <a:ln>
            <a:miter lim="800000"/>
            <a:headEnd/>
            <a:tailEnd/>
          </a:ln>
        </p:spPr>
        <p:txBody>
          <a:bodyPr wrap="square" numCol="1" anchor="t" anchorCtr="0" compatLnSpc="1">
            <a:prstTxWarp prst="textNoShape">
              <a:avLst/>
            </a:prstTxWarp>
          </a:bodyPr>
          <a:lstStyle>
            <a:lvl1pPr algn="ctr">
              <a:defRPr kumimoji="0" sz="1100">
                <a:latin typeface="Verdana" pitchFamily="34" charset="0"/>
                <a:ea typeface="ＭＳ Ｐゴシック" pitchFamily="50" charset="-128"/>
              </a:defRPr>
            </a:lvl1pPr>
          </a:lstStyle>
          <a:p>
            <a:pPr>
              <a:defRPr/>
            </a:pPr>
            <a:fld id="{B4E263BD-4CB1-4AC8-A31C-845BE6EF4A7E}" type="slidenum">
              <a:rPr lang="ja-JP" altLang="en-US"/>
              <a:pPr>
                <a:defRPr/>
              </a:pPr>
              <a:t>‹#›</a:t>
            </a:fld>
            <a:endParaRPr lang="en-US" altLang="ja-JP"/>
          </a:p>
        </p:txBody>
      </p:sp>
      <p:sp>
        <p:nvSpPr>
          <p:cNvPr id="10" name="フッター プレースホルダ 1"/>
          <p:cNvSpPr>
            <a:spLocks noGrp="1"/>
          </p:cNvSpPr>
          <p:nvPr userDrawn="1">
            <p:ph type="ftr" sz="quarter" idx="12"/>
          </p:nvPr>
        </p:nvSpPr>
        <p:spPr>
          <a:xfrm>
            <a:off x="4787900" y="6597650"/>
            <a:ext cx="4356100" cy="260350"/>
          </a:xfrm>
        </p:spPr>
        <p:txBody>
          <a:bodyPr wrap="square" numCol="1" anchor="t" anchorCtr="0" compatLnSpc="1">
            <a:prstTxWarp prst="textNoShape">
              <a:avLst/>
            </a:prstTxWarp>
          </a:bodyPr>
          <a:lstStyle>
            <a:lvl1pPr>
              <a:defRPr sz="1000">
                <a:latin typeface="Verdana" pitchFamily="34" charset="0"/>
                <a:ea typeface="ＭＳ Ｐゴシック" pitchFamily="50" charset="-128"/>
              </a:defRPr>
            </a:lvl1pPr>
          </a:lstStyle>
          <a:p>
            <a:pPr>
              <a:defRPr/>
            </a:pPr>
            <a:r>
              <a:rPr lang="en-US" altLang="en-US" smtClean="0"/>
              <a:t>©2015 Tech Fun Corporation All rights reserved.</a:t>
            </a:r>
            <a:endParaRPr lang="en-US" altLang="ja-JP"/>
          </a:p>
        </p:txBody>
      </p:sp>
    </p:spTree>
    <p:extLst>
      <p:ext uri="{BB962C8B-B14F-4D97-AF65-F5344CB8AC3E}">
        <p14:creationId xmlns:p14="http://schemas.microsoft.com/office/powerpoint/2010/main" val="21239029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3_ユーザー設定レイアウト">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a:off x="0" y="0"/>
            <a:ext cx="9144000" cy="187325"/>
          </a:xfrm>
          <a:prstGeom prst="rect">
            <a:avLst/>
          </a:prstGeom>
          <a:solidFill>
            <a:srgbClr val="EADA7A"/>
          </a:solidFill>
          <a:ln w="9525">
            <a:noFill/>
            <a:miter lim="800000"/>
            <a:headEnd/>
            <a:tailEnd/>
          </a:ln>
          <a:effectLst/>
        </p:spPr>
        <p:txBody>
          <a:bodyPr wrap="none" anchor="ctr"/>
          <a:lstStyle/>
          <a:p>
            <a:pPr algn="r" fontAlgn="auto">
              <a:spcBef>
                <a:spcPts val="0"/>
              </a:spcBef>
              <a:spcAft>
                <a:spcPts val="0"/>
              </a:spcAft>
              <a:defRPr/>
            </a:pPr>
            <a:endParaRPr lang="en-US" altLang="ja-JP" sz="1200" i="1" dirty="0">
              <a:solidFill>
                <a:schemeClr val="bg1"/>
              </a:solidFill>
              <a:effectLst>
                <a:outerShdw blurRad="38100" dist="38100" dir="2700000" algn="tl">
                  <a:srgbClr val="C0C0C0"/>
                </a:outerShdw>
              </a:effectLst>
              <a:latin typeface="Impact" pitchFamily="34" charset="0"/>
              <a:ea typeface="HGSｺﾞｼｯｸE" pitchFamily="50" charset="-128"/>
            </a:endParaRPr>
          </a:p>
        </p:txBody>
      </p:sp>
      <p:sp>
        <p:nvSpPr>
          <p:cNvPr id="5" name="Rectangle 10"/>
          <p:cNvSpPr>
            <a:spLocks noChangeArrowheads="1"/>
          </p:cNvSpPr>
          <p:nvPr userDrawn="1"/>
        </p:nvSpPr>
        <p:spPr bwMode="auto">
          <a:xfrm>
            <a:off x="0" y="212725"/>
            <a:ext cx="9144000" cy="46038"/>
          </a:xfrm>
          <a:prstGeom prst="rect">
            <a:avLst/>
          </a:prstGeom>
          <a:solidFill>
            <a:srgbClr val="EADA7A"/>
          </a:solidFill>
          <a:ln w="9525">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6" name="Rectangle 12"/>
          <p:cNvSpPr>
            <a:spLocks noChangeArrowheads="1"/>
          </p:cNvSpPr>
          <p:nvPr userDrawn="1"/>
        </p:nvSpPr>
        <p:spPr bwMode="auto">
          <a:xfrm>
            <a:off x="285750" y="428625"/>
            <a:ext cx="161925" cy="571500"/>
          </a:xfrm>
          <a:prstGeom prst="rect">
            <a:avLst/>
          </a:prstGeom>
          <a:solidFill>
            <a:srgbClr val="997F4F"/>
          </a:solidFill>
          <a:ln w="12700">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7" name="正方形/長方形 6"/>
          <p:cNvSpPr/>
          <p:nvPr userDrawn="1"/>
        </p:nvSpPr>
        <p:spPr>
          <a:xfrm flipV="1">
            <a:off x="288925" y="1000125"/>
            <a:ext cx="8662988" cy="36513"/>
          </a:xfrm>
          <a:prstGeom prst="rect">
            <a:avLst/>
          </a:prstGeom>
          <a:solidFill>
            <a:srgbClr val="997F4F"/>
          </a:solidFill>
          <a:ln w="38100" cmpd="thinThick">
            <a:noFill/>
            <a:miter lim="800000"/>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ja-JP" altLang="en-US"/>
          </a:p>
        </p:txBody>
      </p:sp>
      <p:sp>
        <p:nvSpPr>
          <p:cNvPr id="8" name="Line 14"/>
          <p:cNvSpPr>
            <a:spLocks noChangeShapeType="1"/>
          </p:cNvSpPr>
          <p:nvPr userDrawn="1"/>
        </p:nvSpPr>
        <p:spPr bwMode="auto">
          <a:xfrm>
            <a:off x="0" y="6578600"/>
            <a:ext cx="9144000" cy="0"/>
          </a:xfrm>
          <a:prstGeom prst="line">
            <a:avLst/>
          </a:prstGeom>
          <a:noFill/>
          <a:ln w="57150" cmpd="thickThin">
            <a:solidFill>
              <a:srgbClr val="997F4F"/>
            </a:solidFill>
            <a:round/>
            <a:headEnd/>
            <a:tailEnd/>
          </a:ln>
          <a:effectLst/>
        </p:spPr>
        <p:txBody>
          <a:bodyPr/>
          <a:lstStyle/>
          <a:p>
            <a:pPr fontAlgn="auto">
              <a:spcBef>
                <a:spcPts val="0"/>
              </a:spcBef>
              <a:spcAft>
                <a:spcPts val="0"/>
              </a:spcAft>
              <a:defRPr/>
            </a:pPr>
            <a:endParaRPr lang="ja-JP" altLang="en-US">
              <a:latin typeface="+mn-lt"/>
              <a:ea typeface="+mn-ea"/>
            </a:endParaRPr>
          </a:p>
        </p:txBody>
      </p:sp>
      <p:sp>
        <p:nvSpPr>
          <p:cNvPr id="24" name="タイトル 23"/>
          <p:cNvSpPr>
            <a:spLocks noGrp="1"/>
          </p:cNvSpPr>
          <p:nvPr>
            <p:ph type="title"/>
          </p:nvPr>
        </p:nvSpPr>
        <p:spPr>
          <a:xfrm>
            <a:off x="454396" y="409224"/>
            <a:ext cx="8497517" cy="571504"/>
          </a:xfrm>
          <a:prstGeom prst="rect">
            <a:avLst/>
          </a:prstGeom>
        </p:spPr>
        <p:txBody>
          <a:bodyPr/>
          <a:lstStyle>
            <a:lvl1pPr>
              <a:defRPr sz="3600"/>
            </a:lvl1pPr>
          </a:lstStyle>
          <a:p>
            <a:r>
              <a:rPr lang="ja-JP" altLang="en-US" dirty="0" smtClean="0"/>
              <a:t>マスタ タイトルの書式設定</a:t>
            </a:r>
            <a:endParaRPr lang="ja-JP" altLang="en-US" dirty="0"/>
          </a:p>
        </p:txBody>
      </p:sp>
      <p:sp>
        <p:nvSpPr>
          <p:cNvPr id="26" name="テキスト プレースホルダ 25"/>
          <p:cNvSpPr>
            <a:spLocks noGrp="1"/>
          </p:cNvSpPr>
          <p:nvPr>
            <p:ph type="body" sz="quarter" idx="10"/>
          </p:nvPr>
        </p:nvSpPr>
        <p:spPr>
          <a:xfrm>
            <a:off x="266640" y="1285860"/>
            <a:ext cx="8663078" cy="5143536"/>
          </a:xfrm>
          <a:prstGeom prst="rect">
            <a:avLst/>
          </a:prstGeom>
        </p:spPr>
        <p:txBody>
          <a:bodyPr/>
          <a:lstStyle>
            <a:lvl1pPr>
              <a:buClr>
                <a:srgbClr val="997F4F"/>
              </a:buClr>
              <a:buFont typeface="Wingdings" pitchFamily="2" charset="2"/>
              <a:buChar char="n"/>
              <a:defRPr/>
            </a:lvl1pPr>
            <a:lvl2pPr marL="971550" indent="-514350">
              <a:buFont typeface="+mj-lt"/>
              <a:buAutoNum type="arabicPeriod"/>
              <a:defRPr/>
            </a:lvl2pPr>
            <a:lvl3pPr marL="1371600" indent="-457200">
              <a:buFont typeface="+mj-ea"/>
              <a:buAutoNum type="circleNumDbPlain"/>
              <a:defRPr/>
            </a:lvl3pPr>
            <a:lvl4pPr marL="1885950" indent="-514350">
              <a:buFont typeface="+mj-lt"/>
              <a:buAutoNum type="romanLcPeriod"/>
              <a:defRPr/>
            </a:lvl4pPr>
            <a:lvl5pPr marL="2286000" indent="-457200">
              <a:buFont typeface="+mj-lt"/>
              <a:buAutoNum type="alphaLcPeriod"/>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9" name="Rectangle 8"/>
          <p:cNvSpPr>
            <a:spLocks noGrp="1" noChangeArrowheads="1"/>
          </p:cNvSpPr>
          <p:nvPr>
            <p:ph type="sldNum" sz="quarter" idx="11"/>
          </p:nvPr>
        </p:nvSpPr>
        <p:spPr bwMode="auto">
          <a:xfrm>
            <a:off x="4286250" y="6599238"/>
            <a:ext cx="571500" cy="285750"/>
          </a:xfrm>
          <a:ln>
            <a:miter lim="800000"/>
            <a:headEnd/>
            <a:tailEnd/>
          </a:ln>
        </p:spPr>
        <p:txBody>
          <a:bodyPr wrap="square" numCol="1" anchor="t" anchorCtr="0" compatLnSpc="1">
            <a:prstTxWarp prst="textNoShape">
              <a:avLst/>
            </a:prstTxWarp>
          </a:bodyPr>
          <a:lstStyle>
            <a:lvl1pPr algn="ctr">
              <a:defRPr kumimoji="0" sz="1100">
                <a:latin typeface="Verdana" pitchFamily="34" charset="0"/>
                <a:ea typeface="ＭＳ Ｐゴシック" pitchFamily="50" charset="-128"/>
              </a:defRPr>
            </a:lvl1pPr>
          </a:lstStyle>
          <a:p>
            <a:pPr>
              <a:defRPr/>
            </a:pPr>
            <a:fld id="{9BD8C619-C129-42D3-AADB-1F22753B7A7F}" type="slidenum">
              <a:rPr lang="ja-JP" altLang="en-US"/>
              <a:pPr>
                <a:defRPr/>
              </a:pPr>
              <a:t>‹#›</a:t>
            </a:fld>
            <a:endParaRPr lang="en-US" altLang="ja-JP"/>
          </a:p>
        </p:txBody>
      </p:sp>
      <p:sp>
        <p:nvSpPr>
          <p:cNvPr id="10" name="フッター プレースホルダ 1"/>
          <p:cNvSpPr>
            <a:spLocks noGrp="1"/>
          </p:cNvSpPr>
          <p:nvPr userDrawn="1">
            <p:ph type="ftr" sz="quarter" idx="12"/>
          </p:nvPr>
        </p:nvSpPr>
        <p:spPr>
          <a:xfrm>
            <a:off x="4787900" y="6597650"/>
            <a:ext cx="4356100" cy="260350"/>
          </a:xfrm>
        </p:spPr>
        <p:txBody>
          <a:bodyPr wrap="square" numCol="1" anchor="t" anchorCtr="0" compatLnSpc="1">
            <a:prstTxWarp prst="textNoShape">
              <a:avLst/>
            </a:prstTxWarp>
          </a:bodyPr>
          <a:lstStyle>
            <a:lvl1pPr>
              <a:defRPr sz="1000">
                <a:latin typeface="Verdana" pitchFamily="34" charset="0"/>
                <a:ea typeface="ＭＳ Ｐゴシック" pitchFamily="50" charset="-128"/>
              </a:defRPr>
            </a:lvl1pPr>
          </a:lstStyle>
          <a:p>
            <a:pPr>
              <a:defRPr/>
            </a:pPr>
            <a:r>
              <a:rPr lang="en-US" altLang="en-US" smtClean="0"/>
              <a:t>©2015 Tech Fun Corporation All rights reserved.</a:t>
            </a:r>
            <a:endParaRPr lang="en-US" altLang="ja-JP"/>
          </a:p>
        </p:txBody>
      </p:sp>
    </p:spTree>
    <p:extLst>
      <p:ext uri="{BB962C8B-B14F-4D97-AF65-F5344CB8AC3E}">
        <p14:creationId xmlns:p14="http://schemas.microsoft.com/office/powerpoint/2010/main" val="41926346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4_ユーザー設定レイアウト">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a:off x="0" y="0"/>
            <a:ext cx="9144000" cy="187325"/>
          </a:xfrm>
          <a:prstGeom prst="rect">
            <a:avLst/>
          </a:prstGeom>
          <a:solidFill>
            <a:srgbClr val="EADA7A"/>
          </a:solidFill>
          <a:ln w="9525">
            <a:noFill/>
            <a:miter lim="800000"/>
            <a:headEnd/>
            <a:tailEnd/>
          </a:ln>
          <a:effectLst/>
        </p:spPr>
        <p:txBody>
          <a:bodyPr wrap="none" anchor="ctr"/>
          <a:lstStyle/>
          <a:p>
            <a:pPr algn="r" fontAlgn="auto">
              <a:spcBef>
                <a:spcPts val="0"/>
              </a:spcBef>
              <a:spcAft>
                <a:spcPts val="0"/>
              </a:spcAft>
              <a:defRPr/>
            </a:pPr>
            <a:endParaRPr lang="en-US" altLang="ja-JP" sz="1200" i="1" dirty="0">
              <a:solidFill>
                <a:schemeClr val="bg1"/>
              </a:solidFill>
              <a:effectLst>
                <a:outerShdw blurRad="38100" dist="38100" dir="2700000" algn="tl">
                  <a:srgbClr val="C0C0C0"/>
                </a:outerShdw>
              </a:effectLst>
              <a:latin typeface="Impact" pitchFamily="34" charset="0"/>
              <a:ea typeface="HGSｺﾞｼｯｸE" pitchFamily="50" charset="-128"/>
            </a:endParaRPr>
          </a:p>
        </p:txBody>
      </p:sp>
      <p:sp>
        <p:nvSpPr>
          <p:cNvPr id="5" name="Rectangle 10"/>
          <p:cNvSpPr>
            <a:spLocks noChangeArrowheads="1"/>
          </p:cNvSpPr>
          <p:nvPr userDrawn="1"/>
        </p:nvSpPr>
        <p:spPr bwMode="auto">
          <a:xfrm>
            <a:off x="0" y="212725"/>
            <a:ext cx="9144000" cy="46038"/>
          </a:xfrm>
          <a:prstGeom prst="rect">
            <a:avLst/>
          </a:prstGeom>
          <a:solidFill>
            <a:srgbClr val="EADA7A"/>
          </a:solidFill>
          <a:ln w="9525">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6" name="Rectangle 12"/>
          <p:cNvSpPr>
            <a:spLocks noChangeArrowheads="1"/>
          </p:cNvSpPr>
          <p:nvPr userDrawn="1"/>
        </p:nvSpPr>
        <p:spPr bwMode="auto">
          <a:xfrm>
            <a:off x="285750" y="428625"/>
            <a:ext cx="161925" cy="571500"/>
          </a:xfrm>
          <a:prstGeom prst="rect">
            <a:avLst/>
          </a:prstGeom>
          <a:solidFill>
            <a:srgbClr val="997F4F"/>
          </a:solidFill>
          <a:ln w="12700">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7" name="正方形/長方形 6"/>
          <p:cNvSpPr/>
          <p:nvPr userDrawn="1"/>
        </p:nvSpPr>
        <p:spPr>
          <a:xfrm flipV="1">
            <a:off x="288925" y="1000125"/>
            <a:ext cx="8662988" cy="36513"/>
          </a:xfrm>
          <a:prstGeom prst="rect">
            <a:avLst/>
          </a:prstGeom>
          <a:solidFill>
            <a:srgbClr val="997F4F"/>
          </a:solidFill>
          <a:ln w="38100" cmpd="thinThick">
            <a:noFill/>
            <a:miter lim="800000"/>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ja-JP" altLang="en-US"/>
          </a:p>
        </p:txBody>
      </p:sp>
      <p:sp>
        <p:nvSpPr>
          <p:cNvPr id="8" name="Line 14"/>
          <p:cNvSpPr>
            <a:spLocks noChangeShapeType="1"/>
          </p:cNvSpPr>
          <p:nvPr userDrawn="1"/>
        </p:nvSpPr>
        <p:spPr bwMode="auto">
          <a:xfrm>
            <a:off x="0" y="6578600"/>
            <a:ext cx="9144000" cy="0"/>
          </a:xfrm>
          <a:prstGeom prst="line">
            <a:avLst/>
          </a:prstGeom>
          <a:noFill/>
          <a:ln w="57150" cmpd="thickThin">
            <a:solidFill>
              <a:srgbClr val="997F4F"/>
            </a:solidFill>
            <a:round/>
            <a:headEnd/>
            <a:tailEnd/>
          </a:ln>
          <a:effectLst/>
        </p:spPr>
        <p:txBody>
          <a:bodyPr/>
          <a:lstStyle/>
          <a:p>
            <a:pPr fontAlgn="auto">
              <a:spcBef>
                <a:spcPts val="0"/>
              </a:spcBef>
              <a:spcAft>
                <a:spcPts val="0"/>
              </a:spcAft>
              <a:defRPr/>
            </a:pPr>
            <a:endParaRPr lang="ja-JP" altLang="en-US">
              <a:latin typeface="+mn-lt"/>
              <a:ea typeface="+mn-ea"/>
            </a:endParaRPr>
          </a:p>
        </p:txBody>
      </p:sp>
      <p:sp>
        <p:nvSpPr>
          <p:cNvPr id="24" name="タイトル 23"/>
          <p:cNvSpPr>
            <a:spLocks noGrp="1"/>
          </p:cNvSpPr>
          <p:nvPr>
            <p:ph type="title"/>
          </p:nvPr>
        </p:nvSpPr>
        <p:spPr>
          <a:xfrm>
            <a:off x="454396" y="409224"/>
            <a:ext cx="8497517" cy="571504"/>
          </a:xfrm>
          <a:prstGeom prst="rect">
            <a:avLst/>
          </a:prstGeom>
        </p:spPr>
        <p:txBody>
          <a:bodyPr/>
          <a:lstStyle>
            <a:lvl1pPr>
              <a:defRPr sz="3600"/>
            </a:lvl1pPr>
          </a:lstStyle>
          <a:p>
            <a:r>
              <a:rPr lang="ja-JP" altLang="en-US" dirty="0" smtClean="0"/>
              <a:t>マスタ タイトルの書式設定</a:t>
            </a:r>
            <a:endParaRPr lang="ja-JP" altLang="en-US" dirty="0"/>
          </a:p>
        </p:txBody>
      </p:sp>
      <p:sp>
        <p:nvSpPr>
          <p:cNvPr id="26" name="テキスト プレースホルダ 25"/>
          <p:cNvSpPr>
            <a:spLocks noGrp="1"/>
          </p:cNvSpPr>
          <p:nvPr>
            <p:ph type="body" sz="quarter" idx="10"/>
          </p:nvPr>
        </p:nvSpPr>
        <p:spPr>
          <a:xfrm>
            <a:off x="266640" y="1285860"/>
            <a:ext cx="8663078" cy="5143536"/>
          </a:xfrm>
          <a:prstGeom prst="rect">
            <a:avLst/>
          </a:prstGeom>
        </p:spPr>
        <p:txBody>
          <a:bodyPr/>
          <a:lstStyle>
            <a:lvl1pPr>
              <a:buClr>
                <a:srgbClr val="997F4F"/>
              </a:buClr>
              <a:buFont typeface="Wingdings" pitchFamily="2" charset="2"/>
              <a:buChar char="n"/>
              <a:defRPr/>
            </a:lvl1pPr>
            <a:lvl2pPr marL="971550" indent="-514350">
              <a:buFont typeface="+mj-lt"/>
              <a:buAutoNum type="arabicPeriod"/>
              <a:defRPr/>
            </a:lvl2pPr>
            <a:lvl3pPr marL="1371600" indent="-457200">
              <a:buFont typeface="+mj-ea"/>
              <a:buAutoNum type="circleNumDbPlain"/>
              <a:defRPr/>
            </a:lvl3pPr>
            <a:lvl4pPr marL="1885950" indent="-514350">
              <a:buFont typeface="+mj-lt"/>
              <a:buAutoNum type="romanLcPeriod"/>
              <a:defRPr/>
            </a:lvl4pPr>
            <a:lvl5pPr marL="2286000" indent="-457200">
              <a:buFont typeface="+mj-lt"/>
              <a:buAutoNum type="alphaLcPeriod"/>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9" name="Rectangle 8"/>
          <p:cNvSpPr>
            <a:spLocks noGrp="1" noChangeArrowheads="1"/>
          </p:cNvSpPr>
          <p:nvPr>
            <p:ph type="sldNum" sz="quarter" idx="11"/>
          </p:nvPr>
        </p:nvSpPr>
        <p:spPr bwMode="auto">
          <a:xfrm>
            <a:off x="4286250" y="6599238"/>
            <a:ext cx="571500" cy="285750"/>
          </a:xfrm>
          <a:ln>
            <a:miter lim="800000"/>
            <a:headEnd/>
            <a:tailEnd/>
          </a:ln>
        </p:spPr>
        <p:txBody>
          <a:bodyPr wrap="square" numCol="1" anchor="t" anchorCtr="0" compatLnSpc="1">
            <a:prstTxWarp prst="textNoShape">
              <a:avLst/>
            </a:prstTxWarp>
          </a:bodyPr>
          <a:lstStyle>
            <a:lvl1pPr algn="ctr">
              <a:defRPr kumimoji="0" sz="1100">
                <a:latin typeface="Verdana" pitchFamily="34" charset="0"/>
                <a:ea typeface="ＭＳ Ｐゴシック" pitchFamily="50" charset="-128"/>
              </a:defRPr>
            </a:lvl1pPr>
          </a:lstStyle>
          <a:p>
            <a:pPr>
              <a:defRPr/>
            </a:pPr>
            <a:fld id="{3DC4F55B-004C-4E6F-9A4B-C1D3AA6F7274}" type="slidenum">
              <a:rPr lang="ja-JP" altLang="en-US"/>
              <a:pPr>
                <a:defRPr/>
              </a:pPr>
              <a:t>‹#›</a:t>
            </a:fld>
            <a:endParaRPr lang="en-US" altLang="ja-JP"/>
          </a:p>
        </p:txBody>
      </p:sp>
      <p:sp>
        <p:nvSpPr>
          <p:cNvPr id="10" name="フッター プレースホルダ 1"/>
          <p:cNvSpPr>
            <a:spLocks noGrp="1"/>
          </p:cNvSpPr>
          <p:nvPr userDrawn="1">
            <p:ph type="ftr" sz="quarter" idx="12"/>
          </p:nvPr>
        </p:nvSpPr>
        <p:spPr>
          <a:xfrm>
            <a:off x="4787900" y="6597650"/>
            <a:ext cx="4356100" cy="260350"/>
          </a:xfrm>
        </p:spPr>
        <p:txBody>
          <a:bodyPr wrap="square" numCol="1" anchor="t" anchorCtr="0" compatLnSpc="1">
            <a:prstTxWarp prst="textNoShape">
              <a:avLst/>
            </a:prstTxWarp>
          </a:bodyPr>
          <a:lstStyle>
            <a:lvl1pPr>
              <a:defRPr sz="1000">
                <a:latin typeface="Verdana" pitchFamily="34" charset="0"/>
                <a:ea typeface="ＭＳ Ｐゴシック" pitchFamily="50" charset="-128"/>
              </a:defRPr>
            </a:lvl1pPr>
          </a:lstStyle>
          <a:p>
            <a:pPr>
              <a:defRPr/>
            </a:pPr>
            <a:r>
              <a:rPr lang="en-US" altLang="en-US" smtClean="0"/>
              <a:t>©2015 Tech Fun Corporation All rights reserved.</a:t>
            </a:r>
            <a:endParaRPr lang="en-US" altLang="ja-JP"/>
          </a:p>
        </p:txBody>
      </p:sp>
    </p:spTree>
    <p:extLst>
      <p:ext uri="{BB962C8B-B14F-4D97-AF65-F5344CB8AC3E}">
        <p14:creationId xmlns:p14="http://schemas.microsoft.com/office/powerpoint/2010/main" val="3030090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r>
              <a:rPr lang="en-US" altLang="ja-JP" smtClean="0"/>
              <a:t>©2015 Tech Fun Corporation All rights reserved.</a:t>
            </a: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18CABA67-7F40-4ED1-9B0B-F854FFD87FCC}" type="slidenum">
              <a:rPr lang="ja-JP" altLang="en-US"/>
              <a:pPr>
                <a:defRPr/>
              </a:pPr>
              <a:t>‹#›</a:t>
            </a:fld>
            <a:endParaRPr lang="ja-JP" altLang="en-US"/>
          </a:p>
        </p:txBody>
      </p:sp>
    </p:spTree>
    <p:extLst>
      <p:ext uri="{BB962C8B-B14F-4D97-AF65-F5344CB8AC3E}">
        <p14:creationId xmlns:p14="http://schemas.microsoft.com/office/powerpoint/2010/main" val="19626243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5_ユーザー設定レイアウト">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a:off x="0" y="0"/>
            <a:ext cx="9144000" cy="187325"/>
          </a:xfrm>
          <a:prstGeom prst="rect">
            <a:avLst/>
          </a:prstGeom>
          <a:solidFill>
            <a:srgbClr val="EADA7A"/>
          </a:solidFill>
          <a:ln w="9525">
            <a:noFill/>
            <a:miter lim="800000"/>
            <a:headEnd/>
            <a:tailEnd/>
          </a:ln>
          <a:effectLst/>
        </p:spPr>
        <p:txBody>
          <a:bodyPr wrap="none" anchor="ctr"/>
          <a:lstStyle/>
          <a:p>
            <a:pPr algn="r" fontAlgn="auto">
              <a:spcBef>
                <a:spcPts val="0"/>
              </a:spcBef>
              <a:spcAft>
                <a:spcPts val="0"/>
              </a:spcAft>
              <a:defRPr/>
            </a:pPr>
            <a:endParaRPr lang="en-US" altLang="ja-JP" sz="1200" i="1" dirty="0">
              <a:solidFill>
                <a:schemeClr val="bg1"/>
              </a:solidFill>
              <a:effectLst>
                <a:outerShdw blurRad="38100" dist="38100" dir="2700000" algn="tl">
                  <a:srgbClr val="C0C0C0"/>
                </a:outerShdw>
              </a:effectLst>
              <a:latin typeface="Impact" pitchFamily="34" charset="0"/>
              <a:ea typeface="HGSｺﾞｼｯｸE" pitchFamily="50" charset="-128"/>
            </a:endParaRPr>
          </a:p>
        </p:txBody>
      </p:sp>
      <p:sp>
        <p:nvSpPr>
          <p:cNvPr id="5" name="Rectangle 10"/>
          <p:cNvSpPr>
            <a:spLocks noChangeArrowheads="1"/>
          </p:cNvSpPr>
          <p:nvPr userDrawn="1"/>
        </p:nvSpPr>
        <p:spPr bwMode="auto">
          <a:xfrm>
            <a:off x="0" y="212725"/>
            <a:ext cx="9144000" cy="46038"/>
          </a:xfrm>
          <a:prstGeom prst="rect">
            <a:avLst/>
          </a:prstGeom>
          <a:solidFill>
            <a:srgbClr val="EADA7A"/>
          </a:solidFill>
          <a:ln w="9525">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6" name="Rectangle 12"/>
          <p:cNvSpPr>
            <a:spLocks noChangeArrowheads="1"/>
          </p:cNvSpPr>
          <p:nvPr userDrawn="1"/>
        </p:nvSpPr>
        <p:spPr bwMode="auto">
          <a:xfrm>
            <a:off x="285750" y="428625"/>
            <a:ext cx="161925" cy="571500"/>
          </a:xfrm>
          <a:prstGeom prst="rect">
            <a:avLst/>
          </a:prstGeom>
          <a:solidFill>
            <a:srgbClr val="997F4F"/>
          </a:solidFill>
          <a:ln w="12700">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7" name="正方形/長方形 6"/>
          <p:cNvSpPr/>
          <p:nvPr userDrawn="1"/>
        </p:nvSpPr>
        <p:spPr>
          <a:xfrm flipV="1">
            <a:off x="288925" y="1000125"/>
            <a:ext cx="8662988" cy="36513"/>
          </a:xfrm>
          <a:prstGeom prst="rect">
            <a:avLst/>
          </a:prstGeom>
          <a:solidFill>
            <a:srgbClr val="997F4F"/>
          </a:solidFill>
          <a:ln w="38100" cmpd="thinThick">
            <a:noFill/>
            <a:miter lim="800000"/>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ja-JP" altLang="en-US"/>
          </a:p>
        </p:txBody>
      </p:sp>
      <p:sp>
        <p:nvSpPr>
          <p:cNvPr id="8" name="Line 14"/>
          <p:cNvSpPr>
            <a:spLocks noChangeShapeType="1"/>
          </p:cNvSpPr>
          <p:nvPr userDrawn="1"/>
        </p:nvSpPr>
        <p:spPr bwMode="auto">
          <a:xfrm>
            <a:off x="0" y="6578600"/>
            <a:ext cx="9144000" cy="0"/>
          </a:xfrm>
          <a:prstGeom prst="line">
            <a:avLst/>
          </a:prstGeom>
          <a:noFill/>
          <a:ln w="57150" cmpd="thickThin">
            <a:solidFill>
              <a:srgbClr val="997F4F"/>
            </a:solidFill>
            <a:round/>
            <a:headEnd/>
            <a:tailEnd/>
          </a:ln>
          <a:effectLst/>
        </p:spPr>
        <p:txBody>
          <a:bodyPr/>
          <a:lstStyle/>
          <a:p>
            <a:pPr fontAlgn="auto">
              <a:spcBef>
                <a:spcPts val="0"/>
              </a:spcBef>
              <a:spcAft>
                <a:spcPts val="0"/>
              </a:spcAft>
              <a:defRPr/>
            </a:pPr>
            <a:endParaRPr lang="ja-JP" altLang="en-US">
              <a:latin typeface="+mn-lt"/>
              <a:ea typeface="+mn-ea"/>
            </a:endParaRPr>
          </a:p>
        </p:txBody>
      </p:sp>
      <p:sp>
        <p:nvSpPr>
          <p:cNvPr id="24" name="タイトル 23"/>
          <p:cNvSpPr>
            <a:spLocks noGrp="1"/>
          </p:cNvSpPr>
          <p:nvPr>
            <p:ph type="title"/>
          </p:nvPr>
        </p:nvSpPr>
        <p:spPr>
          <a:xfrm>
            <a:off x="454396" y="409224"/>
            <a:ext cx="8497517" cy="571504"/>
          </a:xfrm>
          <a:prstGeom prst="rect">
            <a:avLst/>
          </a:prstGeom>
        </p:spPr>
        <p:txBody>
          <a:bodyPr/>
          <a:lstStyle>
            <a:lvl1pPr>
              <a:defRPr sz="3600"/>
            </a:lvl1pPr>
          </a:lstStyle>
          <a:p>
            <a:r>
              <a:rPr lang="ja-JP" altLang="en-US" dirty="0" smtClean="0"/>
              <a:t>マスタ タイトルの書式設定</a:t>
            </a:r>
            <a:endParaRPr lang="ja-JP" altLang="en-US" dirty="0"/>
          </a:p>
        </p:txBody>
      </p:sp>
      <p:sp>
        <p:nvSpPr>
          <p:cNvPr id="26" name="テキスト プレースホルダ 25"/>
          <p:cNvSpPr>
            <a:spLocks noGrp="1"/>
          </p:cNvSpPr>
          <p:nvPr>
            <p:ph type="body" sz="quarter" idx="10"/>
          </p:nvPr>
        </p:nvSpPr>
        <p:spPr>
          <a:xfrm>
            <a:off x="266640" y="1285860"/>
            <a:ext cx="8663078" cy="5143536"/>
          </a:xfrm>
          <a:prstGeom prst="rect">
            <a:avLst/>
          </a:prstGeom>
        </p:spPr>
        <p:txBody>
          <a:bodyPr/>
          <a:lstStyle>
            <a:lvl1pPr>
              <a:buClr>
                <a:srgbClr val="997F4F"/>
              </a:buClr>
              <a:buFont typeface="Wingdings" pitchFamily="2" charset="2"/>
              <a:buChar char="n"/>
              <a:defRPr/>
            </a:lvl1pPr>
            <a:lvl2pPr marL="971550" indent="-514350">
              <a:buFont typeface="+mj-lt"/>
              <a:buAutoNum type="arabicPeriod"/>
              <a:defRPr/>
            </a:lvl2pPr>
            <a:lvl3pPr marL="1371600" indent="-457200">
              <a:buFont typeface="+mj-ea"/>
              <a:buAutoNum type="circleNumDbPlain"/>
              <a:defRPr/>
            </a:lvl3pPr>
            <a:lvl4pPr marL="1885950" indent="-514350">
              <a:buFont typeface="+mj-lt"/>
              <a:buAutoNum type="romanLcPeriod"/>
              <a:defRPr/>
            </a:lvl4pPr>
            <a:lvl5pPr marL="2286000" indent="-457200">
              <a:buFont typeface="+mj-lt"/>
              <a:buAutoNum type="alphaLcPeriod"/>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9" name="Rectangle 8"/>
          <p:cNvSpPr>
            <a:spLocks noGrp="1" noChangeArrowheads="1"/>
          </p:cNvSpPr>
          <p:nvPr>
            <p:ph type="sldNum" sz="quarter" idx="11"/>
          </p:nvPr>
        </p:nvSpPr>
        <p:spPr bwMode="auto">
          <a:xfrm>
            <a:off x="4286250" y="6599238"/>
            <a:ext cx="571500" cy="285750"/>
          </a:xfrm>
          <a:ln>
            <a:miter lim="800000"/>
            <a:headEnd/>
            <a:tailEnd/>
          </a:ln>
        </p:spPr>
        <p:txBody>
          <a:bodyPr wrap="square" numCol="1" anchor="t" anchorCtr="0" compatLnSpc="1">
            <a:prstTxWarp prst="textNoShape">
              <a:avLst/>
            </a:prstTxWarp>
          </a:bodyPr>
          <a:lstStyle>
            <a:lvl1pPr algn="ctr">
              <a:defRPr kumimoji="0" sz="1100">
                <a:latin typeface="Verdana" pitchFamily="34" charset="0"/>
                <a:ea typeface="ＭＳ Ｐゴシック" pitchFamily="50" charset="-128"/>
              </a:defRPr>
            </a:lvl1pPr>
          </a:lstStyle>
          <a:p>
            <a:pPr>
              <a:defRPr/>
            </a:pPr>
            <a:fld id="{3F5F4B3A-E261-43E6-999C-702848710820}" type="slidenum">
              <a:rPr lang="ja-JP" altLang="en-US"/>
              <a:pPr>
                <a:defRPr/>
              </a:pPr>
              <a:t>‹#›</a:t>
            </a:fld>
            <a:endParaRPr lang="en-US" altLang="ja-JP"/>
          </a:p>
        </p:txBody>
      </p:sp>
      <p:sp>
        <p:nvSpPr>
          <p:cNvPr id="10" name="フッター プレースホルダ 1"/>
          <p:cNvSpPr>
            <a:spLocks noGrp="1"/>
          </p:cNvSpPr>
          <p:nvPr userDrawn="1">
            <p:ph type="ftr" sz="quarter" idx="12"/>
          </p:nvPr>
        </p:nvSpPr>
        <p:spPr>
          <a:xfrm>
            <a:off x="4787900" y="6597650"/>
            <a:ext cx="4356100" cy="260350"/>
          </a:xfrm>
        </p:spPr>
        <p:txBody>
          <a:bodyPr wrap="square" numCol="1" anchor="t" anchorCtr="0" compatLnSpc="1">
            <a:prstTxWarp prst="textNoShape">
              <a:avLst/>
            </a:prstTxWarp>
          </a:bodyPr>
          <a:lstStyle>
            <a:lvl1pPr>
              <a:defRPr sz="1000">
                <a:latin typeface="Verdana" pitchFamily="34" charset="0"/>
                <a:ea typeface="ＭＳ Ｐゴシック" pitchFamily="50" charset="-128"/>
              </a:defRPr>
            </a:lvl1pPr>
          </a:lstStyle>
          <a:p>
            <a:pPr>
              <a:defRPr/>
            </a:pPr>
            <a:r>
              <a:rPr lang="en-US" altLang="en-US" smtClean="0"/>
              <a:t>©2015 Tech Fun Corporation All rights reserved.</a:t>
            </a:r>
            <a:endParaRPr lang="en-US" altLang="ja-JP"/>
          </a:p>
        </p:txBody>
      </p:sp>
    </p:spTree>
    <p:extLst>
      <p:ext uri="{BB962C8B-B14F-4D97-AF65-F5344CB8AC3E}">
        <p14:creationId xmlns:p14="http://schemas.microsoft.com/office/powerpoint/2010/main" val="824021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r>
              <a:rPr lang="en-US" altLang="ja-JP" smtClean="0"/>
              <a:t>©2015 Tech Fun Corporation All rights reserved.</a:t>
            </a: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F1EC2CBC-A6B2-48BF-8840-9622655191F2}" type="slidenum">
              <a:rPr lang="ja-JP" altLang="en-US"/>
              <a:pPr>
                <a:defRPr/>
              </a:pPr>
              <a:t>‹#›</a:t>
            </a:fld>
            <a:endParaRPr lang="ja-JP" altLang="en-US"/>
          </a:p>
        </p:txBody>
      </p:sp>
    </p:spTree>
    <p:extLst>
      <p:ext uri="{BB962C8B-B14F-4D97-AF65-F5344CB8AC3E}">
        <p14:creationId xmlns:p14="http://schemas.microsoft.com/office/powerpoint/2010/main" val="1006584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r>
              <a:rPr lang="en-US" altLang="ja-JP" smtClean="0"/>
              <a:t>©2015 Tech Fun Corporation All rights reserved.</a:t>
            </a:r>
            <a:endParaRPr lang="ja-JP" altLang="en-US"/>
          </a:p>
        </p:txBody>
      </p:sp>
      <p:sp>
        <p:nvSpPr>
          <p:cNvPr id="9" name="スライド番号プレースホルダ 5"/>
          <p:cNvSpPr>
            <a:spLocks noGrp="1"/>
          </p:cNvSpPr>
          <p:nvPr>
            <p:ph type="sldNum" sz="quarter" idx="12"/>
          </p:nvPr>
        </p:nvSpPr>
        <p:spPr/>
        <p:txBody>
          <a:bodyPr/>
          <a:lstStyle>
            <a:lvl1pPr>
              <a:defRPr/>
            </a:lvl1pPr>
          </a:lstStyle>
          <a:p>
            <a:pPr>
              <a:defRPr/>
            </a:pPr>
            <a:fld id="{A84D8776-E873-42F1-A49B-F729634C5662}" type="slidenum">
              <a:rPr lang="ja-JP" altLang="en-US"/>
              <a:pPr>
                <a:defRPr/>
              </a:pPr>
              <a:t>‹#›</a:t>
            </a:fld>
            <a:endParaRPr lang="ja-JP" altLang="en-US"/>
          </a:p>
        </p:txBody>
      </p:sp>
    </p:spTree>
    <p:extLst>
      <p:ext uri="{BB962C8B-B14F-4D97-AF65-F5344CB8AC3E}">
        <p14:creationId xmlns:p14="http://schemas.microsoft.com/office/powerpoint/2010/main" val="2762123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r>
              <a:rPr lang="en-US" altLang="ja-JP" smtClean="0"/>
              <a:t>©2015 Tech Fun Corporation All rights reserved.</a:t>
            </a:r>
            <a:endParaRPr lang="ja-JP" altLang="en-US"/>
          </a:p>
        </p:txBody>
      </p:sp>
      <p:sp>
        <p:nvSpPr>
          <p:cNvPr id="5" name="スライド番号プレースホルダ 5"/>
          <p:cNvSpPr>
            <a:spLocks noGrp="1"/>
          </p:cNvSpPr>
          <p:nvPr>
            <p:ph type="sldNum" sz="quarter" idx="12"/>
          </p:nvPr>
        </p:nvSpPr>
        <p:spPr/>
        <p:txBody>
          <a:bodyPr/>
          <a:lstStyle>
            <a:lvl1pPr>
              <a:defRPr/>
            </a:lvl1pPr>
          </a:lstStyle>
          <a:p>
            <a:pPr>
              <a:defRPr/>
            </a:pPr>
            <a:fld id="{E1E41459-29EF-46A6-A264-B699C100EB6C}" type="slidenum">
              <a:rPr lang="ja-JP" altLang="en-US"/>
              <a:pPr>
                <a:defRPr/>
              </a:pPr>
              <a:t>‹#›</a:t>
            </a:fld>
            <a:endParaRPr lang="ja-JP" altLang="en-US"/>
          </a:p>
        </p:txBody>
      </p:sp>
    </p:spTree>
    <p:extLst>
      <p:ext uri="{BB962C8B-B14F-4D97-AF65-F5344CB8AC3E}">
        <p14:creationId xmlns:p14="http://schemas.microsoft.com/office/powerpoint/2010/main" val="2838940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r>
              <a:rPr lang="en-US" altLang="ja-JP" smtClean="0"/>
              <a:t>©2015 Tech Fun Corporation All rights reserved.</a:t>
            </a:r>
            <a:endParaRPr lang="ja-JP" altLang="en-US"/>
          </a:p>
        </p:txBody>
      </p:sp>
      <p:sp>
        <p:nvSpPr>
          <p:cNvPr id="4" name="スライド番号プレースホルダ 5"/>
          <p:cNvSpPr>
            <a:spLocks noGrp="1"/>
          </p:cNvSpPr>
          <p:nvPr>
            <p:ph type="sldNum" sz="quarter" idx="12"/>
          </p:nvPr>
        </p:nvSpPr>
        <p:spPr/>
        <p:txBody>
          <a:bodyPr/>
          <a:lstStyle>
            <a:lvl1pPr>
              <a:defRPr/>
            </a:lvl1pPr>
          </a:lstStyle>
          <a:p>
            <a:pPr>
              <a:defRPr/>
            </a:pPr>
            <a:fld id="{7D9F52F2-52BB-4987-9F55-47FBE78173D5}" type="slidenum">
              <a:rPr lang="ja-JP" altLang="en-US"/>
              <a:pPr>
                <a:defRPr/>
              </a:pPr>
              <a:t>‹#›</a:t>
            </a:fld>
            <a:endParaRPr lang="ja-JP" altLang="en-US"/>
          </a:p>
        </p:txBody>
      </p:sp>
    </p:spTree>
    <p:extLst>
      <p:ext uri="{BB962C8B-B14F-4D97-AF65-F5344CB8AC3E}">
        <p14:creationId xmlns:p14="http://schemas.microsoft.com/office/powerpoint/2010/main" val="325476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r>
              <a:rPr lang="en-US" altLang="ja-JP" smtClean="0"/>
              <a:t>©2015 Tech Fun Corporation All rights reserved.</a:t>
            </a: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D94CA3C7-6D24-4EA0-9949-E6644DC80E7E}" type="slidenum">
              <a:rPr lang="ja-JP" altLang="en-US"/>
              <a:pPr>
                <a:defRPr/>
              </a:pPr>
              <a:t>‹#›</a:t>
            </a:fld>
            <a:endParaRPr lang="ja-JP" altLang="en-US"/>
          </a:p>
        </p:txBody>
      </p:sp>
    </p:spTree>
    <p:extLst>
      <p:ext uri="{BB962C8B-B14F-4D97-AF65-F5344CB8AC3E}">
        <p14:creationId xmlns:p14="http://schemas.microsoft.com/office/powerpoint/2010/main" val="4045958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r>
              <a:rPr lang="en-US" altLang="ja-JP" smtClean="0"/>
              <a:t>©2015 Tech Fun Corporation All rights reserved.</a:t>
            </a: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2030A807-FFB0-411D-91DA-23FB3B1C0DAF}" type="slidenum">
              <a:rPr lang="ja-JP" altLang="en-US"/>
              <a:pPr>
                <a:defRPr/>
              </a:pPr>
              <a:t>‹#›</a:t>
            </a:fld>
            <a:endParaRPr lang="ja-JP" altLang="en-US"/>
          </a:p>
        </p:txBody>
      </p:sp>
    </p:spTree>
    <p:extLst>
      <p:ext uri="{BB962C8B-B14F-4D97-AF65-F5344CB8AC3E}">
        <p14:creationId xmlns:p14="http://schemas.microsoft.com/office/powerpoint/2010/main" val="1461057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テキスト プレースホル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endParaRPr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r>
              <a:rPr lang="en-US" altLang="ja-JP" smtClean="0"/>
              <a:t>©2015 Tech Fun Corporation All rights reserved.</a:t>
            </a:r>
            <a:endParaRPr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F3AFDACC-DA8F-48CA-A5C2-25A46159AB72}"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 id="2147483728" r:id="rId20"/>
    <p:sldLayoutId id="2147483729" r:id="rId21"/>
    <p:sldLayoutId id="2147483730" r:id="rId22"/>
    <p:sldLayoutId id="2147483731" r:id="rId23"/>
    <p:sldLayoutId id="2147483732" r:id="rId24"/>
    <p:sldLayoutId id="2147483733" r:id="rId25"/>
    <p:sldLayoutId id="2147483734" r:id="rId26"/>
    <p:sldLayoutId id="2147483735" r:id="rId27"/>
    <p:sldLayoutId id="2147483736" r:id="rId28"/>
    <p:sldLayoutId id="2147483737" r:id="rId29"/>
    <p:sldLayoutId id="2147483738" r:id="rId30"/>
  </p:sldLayoutIdLst>
  <p:hf hdr="0" dt="0"/>
  <p:txStyles>
    <p:titleStyle>
      <a:lvl1pPr algn="ctr" rtl="0" fontAlgn="base">
        <a:spcBef>
          <a:spcPct val="0"/>
        </a:spcBef>
        <a:spcAft>
          <a:spcPct val="0"/>
        </a:spcAft>
        <a:defRPr kumimoji="1" sz="4400" kern="1200">
          <a:solidFill>
            <a:schemeClr val="tx1"/>
          </a:solidFill>
          <a:latin typeface="+mj-lt"/>
          <a:ea typeface="+mj-ea"/>
          <a:cs typeface="+mj-cs"/>
        </a:defRPr>
      </a:lvl1pPr>
      <a:lvl2pPr algn="ctr" rtl="0" fontAlgn="base">
        <a:spcBef>
          <a:spcPct val="0"/>
        </a:spcBef>
        <a:spcAft>
          <a:spcPct val="0"/>
        </a:spcAft>
        <a:defRPr kumimoji="1" sz="4400">
          <a:solidFill>
            <a:schemeClr val="tx1"/>
          </a:solidFill>
          <a:latin typeface="Calibri" pitchFamily="34" charset="0"/>
          <a:ea typeface="ＭＳ Ｐゴシック" charset="-128"/>
        </a:defRPr>
      </a:lvl2pPr>
      <a:lvl3pPr algn="ctr" rtl="0" fontAlgn="base">
        <a:spcBef>
          <a:spcPct val="0"/>
        </a:spcBef>
        <a:spcAft>
          <a:spcPct val="0"/>
        </a:spcAft>
        <a:defRPr kumimoji="1" sz="4400">
          <a:solidFill>
            <a:schemeClr val="tx1"/>
          </a:solidFill>
          <a:latin typeface="Calibri" pitchFamily="34" charset="0"/>
          <a:ea typeface="ＭＳ Ｐゴシック" charset="-128"/>
        </a:defRPr>
      </a:lvl3pPr>
      <a:lvl4pPr algn="ctr" rtl="0" fontAlgn="base">
        <a:spcBef>
          <a:spcPct val="0"/>
        </a:spcBef>
        <a:spcAft>
          <a:spcPct val="0"/>
        </a:spcAft>
        <a:defRPr kumimoji="1" sz="4400">
          <a:solidFill>
            <a:schemeClr val="tx1"/>
          </a:solidFill>
          <a:latin typeface="Calibri" pitchFamily="34" charset="0"/>
          <a:ea typeface="ＭＳ Ｐゴシック" charset="-128"/>
        </a:defRPr>
      </a:lvl4pPr>
      <a:lvl5pPr algn="ctr" rtl="0" fontAlgn="base">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fontAlgn="base">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395288" y="2205038"/>
            <a:ext cx="8280400" cy="1152525"/>
          </a:xfrm>
        </p:spPr>
        <p:txBody>
          <a:bodyPr rtlCol="0">
            <a:normAutofit fontScale="90000"/>
          </a:bodyPr>
          <a:lstStyle/>
          <a:p>
            <a:pPr fontAlgn="auto">
              <a:spcAft>
                <a:spcPts val="0"/>
              </a:spcAft>
              <a:defRPr/>
            </a:pPr>
            <a:r>
              <a:rPr lang="en-US" altLang="ja-JP" dirty="0" smtClean="0"/>
              <a:t/>
            </a:r>
            <a:br>
              <a:rPr lang="en-US" altLang="ja-JP" dirty="0" smtClean="0"/>
            </a:br>
            <a:r>
              <a:rPr lang="ja-JP" altLang="en-US" dirty="0" smtClean="0"/>
              <a:t>模擬プロジェクト研修　要件定義の進め方</a:t>
            </a:r>
            <a:endParaRPr lang="ja-JP" altLang="en-US" dirty="0"/>
          </a:p>
        </p:txBody>
      </p:sp>
      <p:sp>
        <p:nvSpPr>
          <p:cNvPr id="19459" name="フッター プレースホルダ 4"/>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fontAlgn="base">
              <a:spcBef>
                <a:spcPct val="0"/>
              </a:spcBef>
              <a:spcAft>
                <a:spcPct val="0"/>
              </a:spcAft>
            </a:pPr>
            <a:r>
              <a:rPr lang="en-US" altLang="ja-JP" smtClean="0">
                <a:solidFill>
                  <a:srgbClr val="898989"/>
                </a:solidFill>
                <a:latin typeface="Meiryo UI" pitchFamily="50" charset="-128"/>
                <a:ea typeface="Meiryo UI" pitchFamily="50" charset="-128"/>
              </a:rPr>
              <a:t>©2015 Tech Fun Corporation All rights reserved.</a:t>
            </a:r>
            <a:endParaRPr lang="ja-JP" altLang="en-US" sz="1200">
              <a:solidFill>
                <a:srgbClr val="898989"/>
              </a:solidFill>
              <a:latin typeface="Meiryo UI" pitchFamily="50" charset="-128"/>
              <a:ea typeface="Meiryo UI" pitchFamily="50" charset="-128"/>
            </a:endParaRPr>
          </a:p>
        </p:txBody>
      </p:sp>
    </p:spTree>
  </p:cSld>
  <p:clrMapOvr>
    <a:masterClrMapping/>
  </p:clrMapOvr>
  <p:transition spd="med">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コンテンツ プレースホルダ 4"/>
          <p:cNvSpPr>
            <a:spLocks noGrp="1"/>
          </p:cNvSpPr>
          <p:nvPr>
            <p:ph idx="1"/>
          </p:nvPr>
        </p:nvSpPr>
        <p:spPr>
          <a:xfrm>
            <a:off x="684213" y="3141663"/>
            <a:ext cx="8280400" cy="574675"/>
          </a:xfrm>
        </p:spPr>
        <p:txBody>
          <a:bodyPr/>
          <a:lstStyle/>
          <a:p>
            <a:r>
              <a:rPr lang="ja-JP" altLang="en-US" smtClean="0"/>
              <a:t>要件定義書の作成</a:t>
            </a:r>
          </a:p>
        </p:txBody>
      </p:sp>
      <p:sp>
        <p:nvSpPr>
          <p:cNvPr id="28675" name="フッター プレースホルダ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fontAlgn="base">
              <a:spcBef>
                <a:spcPct val="0"/>
              </a:spcBef>
              <a:spcAft>
                <a:spcPct val="0"/>
              </a:spcAft>
            </a:pPr>
            <a:r>
              <a:rPr lang="en-US" altLang="ja-JP" smtClean="0">
                <a:solidFill>
                  <a:srgbClr val="898989"/>
                </a:solidFill>
                <a:latin typeface="Meiryo UI" pitchFamily="50" charset="-128"/>
                <a:ea typeface="Meiryo UI" pitchFamily="50" charset="-128"/>
              </a:rPr>
              <a:t>©2015 Tech Fun Corporation All rights reserved.</a:t>
            </a:r>
            <a:endParaRPr lang="ja-JP" altLang="en-US" sz="1200">
              <a:solidFill>
                <a:srgbClr val="898989"/>
              </a:solidFill>
              <a:latin typeface="Meiryo UI" pitchFamily="50" charset="-128"/>
              <a:ea typeface="Meiryo UI" pitchFamily="50" charset="-128"/>
            </a:endParaRPr>
          </a:p>
        </p:txBody>
      </p:sp>
      <p:sp>
        <p:nvSpPr>
          <p:cNvPr id="28676" name="スライド番号プレースホルダ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fontAlgn="base">
              <a:spcBef>
                <a:spcPct val="0"/>
              </a:spcBef>
              <a:spcAft>
                <a:spcPct val="0"/>
              </a:spcAft>
            </a:pPr>
            <a:fld id="{D07CA971-6701-484A-ABC4-E25043230FC4}" type="slidenum">
              <a:rPr lang="ja-JP" altLang="en-US">
                <a:solidFill>
                  <a:srgbClr val="262626"/>
                </a:solidFill>
                <a:latin typeface="Meiryo UI" pitchFamily="50" charset="-128"/>
                <a:ea typeface="Meiryo UI" pitchFamily="50" charset="-128"/>
              </a:rPr>
              <a:pPr fontAlgn="base">
                <a:spcBef>
                  <a:spcPct val="0"/>
                </a:spcBef>
                <a:spcAft>
                  <a:spcPct val="0"/>
                </a:spcAft>
              </a:pPr>
              <a:t>10</a:t>
            </a:fld>
            <a:endParaRPr lang="ja-JP" altLang="en-US">
              <a:solidFill>
                <a:srgbClr val="262626"/>
              </a:solidFill>
              <a:latin typeface="Meiryo UI" pitchFamily="50" charset="-128"/>
              <a:ea typeface="Meiryo UI" pitchFamily="50" charset="-128"/>
            </a:endParaRPr>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タイトル 3"/>
          <p:cNvSpPr>
            <a:spLocks noGrp="1"/>
          </p:cNvSpPr>
          <p:nvPr>
            <p:ph type="title"/>
          </p:nvPr>
        </p:nvSpPr>
        <p:spPr>
          <a:xfrm>
            <a:off x="395288" y="115888"/>
            <a:ext cx="7129462" cy="720725"/>
          </a:xfrm>
        </p:spPr>
        <p:txBody>
          <a:bodyPr/>
          <a:lstStyle/>
          <a:p>
            <a:r>
              <a:rPr lang="ja-JP" altLang="en-US" smtClean="0"/>
              <a:t>要件定義書の作成</a:t>
            </a:r>
          </a:p>
        </p:txBody>
      </p:sp>
      <p:sp>
        <p:nvSpPr>
          <p:cNvPr id="29699" name="コンテンツ プレースホルダ 4"/>
          <p:cNvSpPr>
            <a:spLocks noGrp="1"/>
          </p:cNvSpPr>
          <p:nvPr>
            <p:ph idx="1"/>
          </p:nvPr>
        </p:nvSpPr>
        <p:spPr>
          <a:xfrm>
            <a:off x="395288" y="981075"/>
            <a:ext cx="8353425" cy="5472113"/>
          </a:xfrm>
        </p:spPr>
        <p:txBody>
          <a:bodyPr/>
          <a:lstStyle/>
          <a:p>
            <a:pPr>
              <a:buFont typeface="Arial" charset="0"/>
              <a:buNone/>
            </a:pPr>
            <a:r>
              <a:rPr lang="ja-JP" altLang="en-US" sz="1400" smtClean="0"/>
              <a:t/>
            </a:r>
            <a:br>
              <a:rPr lang="ja-JP" altLang="en-US" sz="1400" smtClean="0"/>
            </a:br>
            <a:r>
              <a:rPr lang="ja-JP" altLang="en-US" sz="1400" smtClean="0"/>
              <a:t/>
            </a:r>
            <a:br>
              <a:rPr lang="ja-JP" altLang="en-US" sz="1400" smtClean="0"/>
            </a:br>
            <a:endParaRPr lang="ja-JP" altLang="en-US" sz="1400" smtClean="0"/>
          </a:p>
        </p:txBody>
      </p:sp>
      <p:sp>
        <p:nvSpPr>
          <p:cNvPr id="29700" name="フッター プレースホルダ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fontAlgn="base">
              <a:spcBef>
                <a:spcPct val="0"/>
              </a:spcBef>
              <a:spcAft>
                <a:spcPct val="0"/>
              </a:spcAft>
            </a:pPr>
            <a:r>
              <a:rPr lang="en-US" altLang="ja-JP" smtClean="0">
                <a:solidFill>
                  <a:srgbClr val="898989"/>
                </a:solidFill>
                <a:latin typeface="Meiryo UI" pitchFamily="50" charset="-128"/>
                <a:ea typeface="Meiryo UI" pitchFamily="50" charset="-128"/>
              </a:rPr>
              <a:t>©2015 Tech Fun Corporation All rights reserved.</a:t>
            </a:r>
            <a:endParaRPr lang="ja-JP" altLang="en-US" sz="1200">
              <a:solidFill>
                <a:srgbClr val="898989"/>
              </a:solidFill>
              <a:latin typeface="Meiryo UI" pitchFamily="50" charset="-128"/>
              <a:ea typeface="Meiryo UI" pitchFamily="50" charset="-128"/>
            </a:endParaRPr>
          </a:p>
        </p:txBody>
      </p:sp>
      <p:sp>
        <p:nvSpPr>
          <p:cNvPr id="29701" name="スライド番号プレースホルダ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fontAlgn="base">
              <a:spcBef>
                <a:spcPct val="0"/>
              </a:spcBef>
              <a:spcAft>
                <a:spcPct val="0"/>
              </a:spcAft>
            </a:pPr>
            <a:fld id="{6BA1ACA0-0816-4215-96CA-9E95EA989A04}" type="slidenum">
              <a:rPr lang="ja-JP" altLang="en-US">
                <a:solidFill>
                  <a:srgbClr val="262626"/>
                </a:solidFill>
                <a:latin typeface="Meiryo UI" pitchFamily="50" charset="-128"/>
                <a:ea typeface="Meiryo UI" pitchFamily="50" charset="-128"/>
              </a:rPr>
              <a:pPr fontAlgn="base">
                <a:spcBef>
                  <a:spcPct val="0"/>
                </a:spcBef>
                <a:spcAft>
                  <a:spcPct val="0"/>
                </a:spcAft>
              </a:pPr>
              <a:t>11</a:t>
            </a:fld>
            <a:endParaRPr lang="ja-JP" altLang="en-US">
              <a:solidFill>
                <a:srgbClr val="262626"/>
              </a:solidFill>
              <a:latin typeface="Meiryo UI" pitchFamily="50" charset="-128"/>
              <a:ea typeface="Meiryo UI" pitchFamily="50" charset="-128"/>
            </a:endParaRPr>
          </a:p>
        </p:txBody>
      </p:sp>
      <p:sp>
        <p:nvSpPr>
          <p:cNvPr id="11" name="テキスト ボックス 10"/>
          <p:cNvSpPr txBox="1">
            <a:spLocks noChangeArrowheads="1"/>
          </p:cNvSpPr>
          <p:nvPr/>
        </p:nvSpPr>
        <p:spPr bwMode="auto">
          <a:xfrm>
            <a:off x="611188" y="1125538"/>
            <a:ext cx="4752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ja-JP" altLang="en-US" b="1" u="sng">
                <a:latin typeface="Meiryo UI" pitchFamily="50" charset="-128"/>
                <a:ea typeface="Meiryo UI" pitchFamily="50" charset="-128"/>
                <a:cs typeface="Meiryo UI" pitchFamily="50" charset="-128"/>
              </a:rPr>
              <a:t>要件定義書に記述すべき項目</a:t>
            </a:r>
          </a:p>
        </p:txBody>
      </p:sp>
      <p:sp>
        <p:nvSpPr>
          <p:cNvPr id="12" name="テキスト ボックス 11"/>
          <p:cNvSpPr txBox="1">
            <a:spLocks noChangeArrowheads="1"/>
          </p:cNvSpPr>
          <p:nvPr/>
        </p:nvSpPr>
        <p:spPr bwMode="auto">
          <a:xfrm>
            <a:off x="755650" y="1557338"/>
            <a:ext cx="7848600" cy="433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a:buFont typeface="Wingdings" pitchFamily="2" charset="2"/>
              <a:buChar char="Ø"/>
            </a:pPr>
            <a:r>
              <a:rPr lang="ja-JP" altLang="en-US" sz="2000">
                <a:latin typeface="Meiryo UI" pitchFamily="50" charset="-128"/>
                <a:ea typeface="Meiryo UI" pitchFamily="50" charset="-128"/>
                <a:cs typeface="Meiryo UI" pitchFamily="50" charset="-128"/>
              </a:rPr>
              <a:t>システム化の背景</a:t>
            </a:r>
            <a:endParaRPr lang="en-US" altLang="ja-JP" sz="2000">
              <a:latin typeface="Meiryo UI" pitchFamily="50" charset="-128"/>
              <a:ea typeface="Meiryo UI" pitchFamily="50" charset="-128"/>
              <a:cs typeface="Meiryo UI" pitchFamily="50" charset="-128"/>
            </a:endParaRPr>
          </a:p>
          <a:p>
            <a:pPr>
              <a:buFont typeface="Wingdings" pitchFamily="2" charset="2"/>
              <a:buChar char="Ø"/>
            </a:pPr>
            <a:r>
              <a:rPr lang="ja-JP" altLang="en-US" sz="2000">
                <a:latin typeface="Meiryo UI" pitchFamily="50" charset="-128"/>
                <a:ea typeface="Meiryo UI" pitchFamily="50" charset="-128"/>
                <a:cs typeface="Meiryo UI" pitchFamily="50" charset="-128"/>
              </a:rPr>
              <a:t>システム化する対象業務の現状と課題</a:t>
            </a:r>
            <a:endParaRPr lang="en-US" altLang="ja-JP" sz="2000">
              <a:latin typeface="Meiryo UI" pitchFamily="50" charset="-128"/>
              <a:ea typeface="Meiryo UI" pitchFamily="50" charset="-128"/>
              <a:cs typeface="Meiryo UI" pitchFamily="50" charset="-128"/>
            </a:endParaRPr>
          </a:p>
          <a:p>
            <a:pPr>
              <a:buFont typeface="Wingdings" pitchFamily="2" charset="2"/>
              <a:buChar char="Ø"/>
            </a:pPr>
            <a:r>
              <a:rPr lang="ja-JP" altLang="en-US" sz="2000">
                <a:latin typeface="Meiryo UI" pitchFamily="50" charset="-128"/>
                <a:ea typeface="Meiryo UI" pitchFamily="50" charset="-128"/>
                <a:cs typeface="Meiryo UI" pitchFamily="50" charset="-128"/>
              </a:rPr>
              <a:t>システム化する目的と基本方針</a:t>
            </a:r>
            <a:endParaRPr lang="en-US" altLang="ja-JP" sz="2000">
              <a:latin typeface="Meiryo UI" pitchFamily="50" charset="-128"/>
              <a:ea typeface="Meiryo UI" pitchFamily="50" charset="-128"/>
              <a:cs typeface="Meiryo UI" pitchFamily="50" charset="-128"/>
            </a:endParaRPr>
          </a:p>
          <a:p>
            <a:pPr>
              <a:buFont typeface="Wingdings" pitchFamily="2" charset="2"/>
              <a:buChar char="Ø"/>
            </a:pPr>
            <a:r>
              <a:rPr lang="ja-JP" altLang="en-US" sz="2000">
                <a:latin typeface="Meiryo UI" pitchFamily="50" charset="-128"/>
                <a:ea typeface="Meiryo UI" pitchFamily="50" charset="-128"/>
                <a:cs typeface="Meiryo UI" pitchFamily="50" charset="-128"/>
              </a:rPr>
              <a:t>システム概要</a:t>
            </a:r>
            <a:endParaRPr lang="en-US" altLang="ja-JP" sz="2000">
              <a:latin typeface="Meiryo UI" pitchFamily="50" charset="-128"/>
              <a:ea typeface="Meiryo UI" pitchFamily="50" charset="-128"/>
              <a:cs typeface="Meiryo UI" pitchFamily="50" charset="-128"/>
            </a:endParaRPr>
          </a:p>
          <a:p>
            <a:pPr lvl="1"/>
            <a:r>
              <a:rPr lang="ja-JP" altLang="en-US" sz="1600">
                <a:latin typeface="Meiryo UI" pitchFamily="50" charset="-128"/>
                <a:ea typeface="Meiryo UI" pitchFamily="50" charset="-128"/>
                <a:cs typeface="Meiryo UI" pitchFamily="50" charset="-128"/>
              </a:rPr>
              <a:t>システム機能概要や全体概要図</a:t>
            </a:r>
            <a:endParaRPr lang="en-US" altLang="ja-JP" sz="1600">
              <a:latin typeface="Meiryo UI" pitchFamily="50" charset="-128"/>
              <a:ea typeface="Meiryo UI" pitchFamily="50" charset="-128"/>
              <a:cs typeface="Meiryo UI" pitchFamily="50" charset="-128"/>
            </a:endParaRPr>
          </a:p>
          <a:p>
            <a:pPr>
              <a:buFont typeface="Wingdings" pitchFamily="2" charset="2"/>
              <a:buChar char="Ø"/>
            </a:pPr>
            <a:r>
              <a:rPr lang="ja-JP" altLang="en-US" sz="2000">
                <a:latin typeface="Meiryo UI" pitchFamily="50" charset="-128"/>
                <a:ea typeface="Meiryo UI" pitchFamily="50" charset="-128"/>
                <a:cs typeface="Meiryo UI" pitchFamily="50" charset="-128"/>
              </a:rPr>
              <a:t>システム要件</a:t>
            </a:r>
            <a:endParaRPr lang="en-US" altLang="ja-JP" sz="2000">
              <a:latin typeface="Meiryo UI" pitchFamily="50" charset="-128"/>
              <a:ea typeface="Meiryo UI" pitchFamily="50" charset="-128"/>
              <a:cs typeface="Meiryo UI" pitchFamily="50" charset="-128"/>
            </a:endParaRPr>
          </a:p>
          <a:p>
            <a:pPr lvl="1"/>
            <a:r>
              <a:rPr lang="ja-JP" altLang="en-US" sz="1600">
                <a:latin typeface="Meiryo UI" pitchFamily="50" charset="-128"/>
                <a:ea typeface="Meiryo UI" pitchFamily="50" charset="-128"/>
                <a:cs typeface="Meiryo UI" pitchFamily="50" charset="-128"/>
              </a:rPr>
              <a:t>機能要件と非機能要件</a:t>
            </a:r>
            <a:endParaRPr lang="en-US" altLang="ja-JP" sz="1600">
              <a:latin typeface="Meiryo UI" pitchFamily="50" charset="-128"/>
              <a:ea typeface="Meiryo UI" pitchFamily="50" charset="-128"/>
              <a:cs typeface="Meiryo UI" pitchFamily="50" charset="-128"/>
            </a:endParaRPr>
          </a:p>
          <a:p>
            <a:pPr>
              <a:buFont typeface="Wingdings" pitchFamily="2" charset="2"/>
              <a:buChar char="Ø"/>
            </a:pPr>
            <a:r>
              <a:rPr lang="ja-JP" altLang="en-US" sz="2000">
                <a:latin typeface="Meiryo UI" pitchFamily="50" charset="-128"/>
                <a:ea typeface="Meiryo UI" pitchFamily="50" charset="-128"/>
                <a:cs typeface="Meiryo UI" pitchFamily="50" charset="-128"/>
              </a:rPr>
              <a:t>システム化の範囲</a:t>
            </a:r>
            <a:endParaRPr lang="en-US" altLang="ja-JP" sz="2000">
              <a:latin typeface="Meiryo UI" pitchFamily="50" charset="-128"/>
              <a:ea typeface="Meiryo UI" pitchFamily="50" charset="-128"/>
              <a:cs typeface="Meiryo UI" pitchFamily="50" charset="-128"/>
            </a:endParaRPr>
          </a:p>
          <a:p>
            <a:pPr lvl="1"/>
            <a:r>
              <a:rPr lang="ja-JP" altLang="en-US" sz="1600">
                <a:latin typeface="Meiryo UI" pitchFamily="50" charset="-128"/>
                <a:ea typeface="Meiryo UI" pitchFamily="50" charset="-128"/>
                <a:cs typeface="Meiryo UI" pitchFamily="50" charset="-128"/>
              </a:rPr>
              <a:t>システム化する業務や機能の範囲</a:t>
            </a:r>
            <a:endParaRPr lang="en-US" altLang="ja-JP" sz="1600">
              <a:latin typeface="Meiryo UI" pitchFamily="50" charset="-128"/>
              <a:ea typeface="Meiryo UI" pitchFamily="50" charset="-128"/>
              <a:cs typeface="Meiryo UI" pitchFamily="50" charset="-128"/>
            </a:endParaRPr>
          </a:p>
          <a:p>
            <a:pPr>
              <a:buFont typeface="Wingdings" pitchFamily="2" charset="2"/>
              <a:buChar char="Ø"/>
            </a:pPr>
            <a:r>
              <a:rPr lang="ja-JP" altLang="en-US" sz="2000">
                <a:latin typeface="Meiryo UI" pitchFamily="50" charset="-128"/>
                <a:ea typeface="Meiryo UI" pitchFamily="50" charset="-128"/>
                <a:cs typeface="Meiryo UI" pitchFamily="50" charset="-128"/>
              </a:rPr>
              <a:t>システム構成</a:t>
            </a:r>
            <a:endParaRPr lang="en-US" altLang="ja-JP" sz="2000">
              <a:latin typeface="Meiryo UI" pitchFamily="50" charset="-128"/>
              <a:ea typeface="Meiryo UI" pitchFamily="50" charset="-128"/>
              <a:cs typeface="Meiryo UI" pitchFamily="50" charset="-128"/>
            </a:endParaRPr>
          </a:p>
          <a:p>
            <a:pPr lvl="1"/>
            <a:r>
              <a:rPr lang="ja-JP" altLang="en-US" sz="1600">
                <a:latin typeface="Meiryo UI" pitchFamily="50" charset="-128"/>
                <a:ea typeface="Meiryo UI" pitchFamily="50" charset="-128"/>
                <a:cs typeface="Meiryo UI" pitchFamily="50" charset="-128"/>
              </a:rPr>
              <a:t>ハードウェアやソフトウェア、ネットワーク構成</a:t>
            </a:r>
            <a:endParaRPr lang="en-US" altLang="ja-JP" sz="1600">
              <a:latin typeface="Meiryo UI" pitchFamily="50" charset="-128"/>
              <a:ea typeface="Meiryo UI" pitchFamily="50" charset="-128"/>
              <a:cs typeface="Meiryo UI" pitchFamily="50" charset="-128"/>
            </a:endParaRPr>
          </a:p>
          <a:p>
            <a:pPr>
              <a:buFont typeface="Wingdings" pitchFamily="2" charset="2"/>
              <a:buChar char="Ø"/>
            </a:pPr>
            <a:r>
              <a:rPr lang="ja-JP" altLang="en-US" sz="2000">
                <a:latin typeface="Meiryo UI" pitchFamily="50" charset="-128"/>
                <a:ea typeface="Meiryo UI" pitchFamily="50" charset="-128"/>
                <a:cs typeface="Meiryo UI" pitchFamily="50" charset="-128"/>
              </a:rPr>
              <a:t>運用・保守要件</a:t>
            </a:r>
            <a:endParaRPr lang="en-US" altLang="ja-JP" sz="2000">
              <a:latin typeface="Meiryo UI" pitchFamily="50" charset="-128"/>
              <a:ea typeface="Meiryo UI" pitchFamily="50" charset="-128"/>
              <a:cs typeface="Meiryo UI" pitchFamily="50" charset="-128"/>
            </a:endParaRPr>
          </a:p>
          <a:p>
            <a:pPr lvl="1"/>
            <a:r>
              <a:rPr lang="ja-JP" altLang="en-US" sz="1600">
                <a:latin typeface="Meiryo UI" pitchFamily="50" charset="-128"/>
                <a:ea typeface="Meiryo UI" pitchFamily="50" charset="-128"/>
                <a:cs typeface="Meiryo UI" pitchFamily="50" charset="-128"/>
              </a:rPr>
              <a:t>運用や保守の方法や体制など</a:t>
            </a:r>
            <a:endParaRPr lang="en-US" altLang="ja-JP" sz="1600">
              <a:latin typeface="Meiryo UI" pitchFamily="50" charset="-128"/>
              <a:ea typeface="Meiryo UI" pitchFamily="50" charset="-128"/>
              <a:cs typeface="Meiryo UI" pitchFamily="50" charset="-128"/>
            </a:endParaRPr>
          </a:p>
          <a:p>
            <a:pPr>
              <a:buFont typeface="Wingdings" pitchFamily="2" charset="2"/>
              <a:buChar char="Ø"/>
            </a:pPr>
            <a:r>
              <a:rPr lang="ja-JP" altLang="en-US" sz="2000">
                <a:latin typeface="Meiryo UI" pitchFamily="50" charset="-128"/>
                <a:ea typeface="Meiryo UI" pitchFamily="50" charset="-128"/>
                <a:cs typeface="Meiryo UI" pitchFamily="50" charset="-128"/>
              </a:rPr>
              <a:t>導入・移行計画</a:t>
            </a:r>
            <a:endParaRPr lang="en-US" altLang="ja-JP" sz="2000">
              <a:latin typeface="Meiryo UI" pitchFamily="50" charset="-128"/>
              <a:ea typeface="Meiryo UI" pitchFamily="50" charset="-128"/>
              <a:cs typeface="Meiryo UI" pitchFamily="50" charset="-128"/>
            </a:endParaRPr>
          </a:p>
          <a:p>
            <a:pPr lvl="1"/>
            <a:r>
              <a:rPr lang="ja-JP" altLang="en-US" sz="1600">
                <a:latin typeface="Meiryo UI" pitchFamily="50" charset="-128"/>
                <a:ea typeface="Meiryo UI" pitchFamily="50" charset="-128"/>
                <a:cs typeface="Meiryo UI" pitchFamily="50" charset="-128"/>
              </a:rPr>
              <a:t>導入時期や開発スケジュール、現行システムからの移行手順、体制、成果物一覧など</a:t>
            </a:r>
            <a:endParaRPr lang="en-US" altLang="ja-JP" sz="1600">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コンテンツ プレースホルダ 4"/>
          <p:cNvSpPr>
            <a:spLocks noGrp="1"/>
          </p:cNvSpPr>
          <p:nvPr>
            <p:ph idx="1"/>
          </p:nvPr>
        </p:nvSpPr>
        <p:spPr>
          <a:xfrm>
            <a:off x="684213" y="3141663"/>
            <a:ext cx="8280400" cy="574675"/>
          </a:xfrm>
        </p:spPr>
        <p:txBody>
          <a:bodyPr/>
          <a:lstStyle/>
          <a:p>
            <a:r>
              <a:rPr lang="ja-JP" altLang="en-US" smtClean="0"/>
              <a:t>要件定義とは</a:t>
            </a:r>
          </a:p>
        </p:txBody>
      </p:sp>
      <p:sp>
        <p:nvSpPr>
          <p:cNvPr id="20483" name="フッター プレースホルダ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fontAlgn="base">
              <a:spcBef>
                <a:spcPct val="0"/>
              </a:spcBef>
              <a:spcAft>
                <a:spcPct val="0"/>
              </a:spcAft>
            </a:pPr>
            <a:r>
              <a:rPr lang="en-US" altLang="ja-JP" smtClean="0">
                <a:solidFill>
                  <a:srgbClr val="898989"/>
                </a:solidFill>
                <a:latin typeface="Meiryo UI" pitchFamily="50" charset="-128"/>
                <a:ea typeface="Meiryo UI" pitchFamily="50" charset="-128"/>
              </a:rPr>
              <a:t>©2015 Tech Fun Corporation All rights reserved.</a:t>
            </a:r>
            <a:endParaRPr lang="ja-JP" altLang="en-US" sz="1200">
              <a:solidFill>
                <a:srgbClr val="898989"/>
              </a:solidFill>
              <a:latin typeface="Meiryo UI" pitchFamily="50" charset="-128"/>
              <a:ea typeface="Meiryo UI" pitchFamily="50" charset="-128"/>
            </a:endParaRPr>
          </a:p>
        </p:txBody>
      </p:sp>
      <p:sp>
        <p:nvSpPr>
          <p:cNvPr id="20484" name="スライド番号プレースホルダ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fontAlgn="base">
              <a:spcBef>
                <a:spcPct val="0"/>
              </a:spcBef>
              <a:spcAft>
                <a:spcPct val="0"/>
              </a:spcAft>
            </a:pPr>
            <a:fld id="{8A6EE4D4-BD6E-4407-A874-D4434C7B20FB}" type="slidenum">
              <a:rPr lang="ja-JP" altLang="en-US">
                <a:solidFill>
                  <a:srgbClr val="262626"/>
                </a:solidFill>
                <a:latin typeface="Meiryo UI" pitchFamily="50" charset="-128"/>
                <a:ea typeface="Meiryo UI" pitchFamily="50" charset="-128"/>
              </a:rPr>
              <a:pPr fontAlgn="base">
                <a:spcBef>
                  <a:spcPct val="0"/>
                </a:spcBef>
                <a:spcAft>
                  <a:spcPct val="0"/>
                </a:spcAft>
              </a:pPr>
              <a:t>2</a:t>
            </a:fld>
            <a:endParaRPr lang="ja-JP" altLang="en-US">
              <a:solidFill>
                <a:srgbClr val="262626"/>
              </a:solidFill>
              <a:latin typeface="Meiryo UI" pitchFamily="50" charset="-128"/>
              <a:ea typeface="Meiryo UI" pitchFamily="50" charset="-128"/>
            </a:endParaRP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タイトル 3"/>
          <p:cNvSpPr>
            <a:spLocks noGrp="1"/>
          </p:cNvSpPr>
          <p:nvPr>
            <p:ph type="title"/>
          </p:nvPr>
        </p:nvSpPr>
        <p:spPr>
          <a:xfrm>
            <a:off x="395288" y="115888"/>
            <a:ext cx="7129462" cy="720725"/>
          </a:xfrm>
        </p:spPr>
        <p:txBody>
          <a:bodyPr/>
          <a:lstStyle/>
          <a:p>
            <a:r>
              <a:rPr lang="ja-JP" altLang="en-US" smtClean="0"/>
              <a:t>要件定義とは</a:t>
            </a:r>
          </a:p>
        </p:txBody>
      </p:sp>
      <p:sp>
        <p:nvSpPr>
          <p:cNvPr id="21507" name="コンテンツ プレースホルダ 4"/>
          <p:cNvSpPr>
            <a:spLocks noGrp="1"/>
          </p:cNvSpPr>
          <p:nvPr>
            <p:ph idx="1"/>
          </p:nvPr>
        </p:nvSpPr>
        <p:spPr>
          <a:xfrm>
            <a:off x="395288" y="981075"/>
            <a:ext cx="8353425" cy="5472113"/>
          </a:xfrm>
        </p:spPr>
        <p:txBody>
          <a:bodyPr/>
          <a:lstStyle/>
          <a:p>
            <a:pPr>
              <a:buFont typeface="Arial" charset="0"/>
              <a:buNone/>
            </a:pPr>
            <a:r>
              <a:rPr lang="ja-JP" altLang="en-US" sz="1400" smtClean="0"/>
              <a:t/>
            </a:r>
            <a:br>
              <a:rPr lang="ja-JP" altLang="en-US" sz="1400" smtClean="0"/>
            </a:br>
            <a:r>
              <a:rPr lang="ja-JP" altLang="en-US" sz="1400" smtClean="0"/>
              <a:t/>
            </a:r>
            <a:br>
              <a:rPr lang="ja-JP" altLang="en-US" sz="1400" smtClean="0"/>
            </a:br>
            <a:endParaRPr lang="ja-JP" altLang="en-US" sz="1400" smtClean="0"/>
          </a:p>
        </p:txBody>
      </p:sp>
      <p:sp>
        <p:nvSpPr>
          <p:cNvPr id="32" name="テキスト ボックス 31"/>
          <p:cNvSpPr txBox="1"/>
          <p:nvPr/>
        </p:nvSpPr>
        <p:spPr>
          <a:xfrm>
            <a:off x="611188" y="1125538"/>
            <a:ext cx="7921625" cy="1568450"/>
          </a:xfrm>
          <a:prstGeom prst="rect">
            <a:avLst/>
          </a:prstGeom>
          <a:solidFill>
            <a:schemeClr val="accent6">
              <a:lumMod val="20000"/>
              <a:lumOff val="80000"/>
            </a:schemeClr>
          </a:solidFill>
          <a:ln>
            <a:noFill/>
          </a:ln>
        </p:spPr>
        <p:txBody>
          <a:bodyPr>
            <a:spAutoFit/>
          </a:bodyPr>
          <a:lstStyle/>
          <a:p>
            <a:pPr fontAlgn="auto">
              <a:spcBef>
                <a:spcPts val="0"/>
              </a:spcBef>
              <a:spcAft>
                <a:spcPts val="0"/>
              </a:spcAft>
              <a:defRPr/>
            </a:pPr>
            <a:r>
              <a:rPr lang="ja-JP" altLang="en-US" sz="2400" dirty="0">
                <a:latin typeface="Meiryo UI" pitchFamily="50" charset="-128"/>
                <a:ea typeface="Meiryo UI" pitchFamily="50" charset="-128"/>
                <a:cs typeface="Meiryo UI" pitchFamily="50" charset="-128"/>
              </a:rPr>
              <a:t>顧客が要求しているシステムの重複や矛盾を取り除き、漏れている機能を追加し、処理速度や保守などの間接的であっても業務に深く関わる条件を満たすように整理整頓し、システムの要件を明確にする工程</a:t>
            </a:r>
          </a:p>
        </p:txBody>
      </p:sp>
      <p:sp>
        <p:nvSpPr>
          <p:cNvPr id="21509" name="フッター プレースホルダ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fontAlgn="base">
              <a:spcBef>
                <a:spcPct val="0"/>
              </a:spcBef>
              <a:spcAft>
                <a:spcPct val="0"/>
              </a:spcAft>
            </a:pPr>
            <a:r>
              <a:rPr lang="en-US" altLang="ja-JP" smtClean="0">
                <a:solidFill>
                  <a:srgbClr val="898989"/>
                </a:solidFill>
                <a:latin typeface="Meiryo UI" pitchFamily="50" charset="-128"/>
                <a:ea typeface="Meiryo UI" pitchFamily="50" charset="-128"/>
              </a:rPr>
              <a:t>©2015 Tech Fun Corporation All rights reserved.</a:t>
            </a:r>
            <a:endParaRPr lang="ja-JP" altLang="en-US" sz="1200">
              <a:solidFill>
                <a:srgbClr val="898989"/>
              </a:solidFill>
              <a:latin typeface="Meiryo UI" pitchFamily="50" charset="-128"/>
              <a:ea typeface="Meiryo UI" pitchFamily="50" charset="-128"/>
            </a:endParaRPr>
          </a:p>
        </p:txBody>
      </p:sp>
      <p:sp>
        <p:nvSpPr>
          <p:cNvPr id="21510" name="スライド番号プレースホルダ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fontAlgn="base">
              <a:spcBef>
                <a:spcPct val="0"/>
              </a:spcBef>
              <a:spcAft>
                <a:spcPct val="0"/>
              </a:spcAft>
            </a:pPr>
            <a:fld id="{C203EEDA-25BE-4F20-B2B0-72A894CD3850}" type="slidenum">
              <a:rPr lang="ja-JP" altLang="en-US">
                <a:solidFill>
                  <a:srgbClr val="262626"/>
                </a:solidFill>
                <a:latin typeface="Meiryo UI" pitchFamily="50" charset="-128"/>
                <a:ea typeface="Meiryo UI" pitchFamily="50" charset="-128"/>
              </a:rPr>
              <a:pPr fontAlgn="base">
                <a:spcBef>
                  <a:spcPct val="0"/>
                </a:spcBef>
                <a:spcAft>
                  <a:spcPct val="0"/>
                </a:spcAft>
              </a:pPr>
              <a:t>3</a:t>
            </a:fld>
            <a:endParaRPr lang="ja-JP" altLang="en-US">
              <a:solidFill>
                <a:srgbClr val="262626"/>
              </a:solidFill>
              <a:latin typeface="Meiryo UI" pitchFamily="50" charset="-128"/>
              <a:ea typeface="Meiryo UI" pitchFamily="50" charset="-128"/>
            </a:endParaRPr>
          </a:p>
        </p:txBody>
      </p:sp>
      <p:sp>
        <p:nvSpPr>
          <p:cNvPr id="11" name="テキスト ボックス 10"/>
          <p:cNvSpPr txBox="1">
            <a:spLocks noChangeArrowheads="1"/>
          </p:cNvSpPr>
          <p:nvPr/>
        </p:nvSpPr>
        <p:spPr bwMode="auto">
          <a:xfrm>
            <a:off x="611188" y="2865438"/>
            <a:ext cx="39608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ja-JP" altLang="en-US" b="1" u="sng">
                <a:latin typeface="Meiryo UI" pitchFamily="50" charset="-128"/>
                <a:ea typeface="Meiryo UI" pitchFamily="50" charset="-128"/>
                <a:cs typeface="Meiryo UI" pitchFamily="50" charset="-128"/>
              </a:rPr>
              <a:t>システムの最初の青写真を作ること</a:t>
            </a:r>
          </a:p>
        </p:txBody>
      </p:sp>
      <p:sp>
        <p:nvSpPr>
          <p:cNvPr id="12" name="テキスト ボックス 11"/>
          <p:cNvSpPr txBox="1">
            <a:spLocks noChangeArrowheads="1"/>
          </p:cNvSpPr>
          <p:nvPr/>
        </p:nvSpPr>
        <p:spPr bwMode="auto">
          <a:xfrm>
            <a:off x="755650" y="3297238"/>
            <a:ext cx="7848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ja-JP" altLang="en-US" sz="2000">
                <a:latin typeface="Meiryo UI" pitchFamily="50" charset="-128"/>
                <a:ea typeface="Meiryo UI" pitchFamily="50" charset="-128"/>
                <a:cs typeface="Meiryo UI" pitchFamily="50" charset="-128"/>
              </a:rPr>
              <a:t>顧客からシステム要求や現行業務をヒアリングし、顧客がイメージしているシステムの青写真を作成する。</a:t>
            </a:r>
            <a:endParaRPr lang="en-US" altLang="ja-JP" sz="2000">
              <a:latin typeface="Meiryo UI" pitchFamily="50" charset="-128"/>
              <a:ea typeface="Meiryo UI" pitchFamily="50" charset="-128"/>
              <a:cs typeface="Meiryo UI" pitchFamily="50" charset="-128"/>
            </a:endParaRPr>
          </a:p>
        </p:txBody>
      </p:sp>
      <p:sp>
        <p:nvSpPr>
          <p:cNvPr id="15" name="テキスト ボックス 14"/>
          <p:cNvSpPr txBox="1">
            <a:spLocks noChangeArrowheads="1"/>
          </p:cNvSpPr>
          <p:nvPr/>
        </p:nvSpPr>
        <p:spPr bwMode="auto">
          <a:xfrm>
            <a:off x="611188" y="4141788"/>
            <a:ext cx="6840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ja-JP" altLang="en-US" b="1" u="sng">
                <a:latin typeface="Meiryo UI" pitchFamily="50" charset="-128"/>
                <a:ea typeface="Meiryo UI" pitchFamily="50" charset="-128"/>
                <a:cs typeface="Meiryo UI" pitchFamily="50" charset="-128"/>
              </a:rPr>
              <a:t>顧客がイメージしているシステムと構築するシステムとの齟齬をなくすこと</a:t>
            </a:r>
          </a:p>
        </p:txBody>
      </p:sp>
      <p:sp>
        <p:nvSpPr>
          <p:cNvPr id="16" name="テキスト ボックス 15"/>
          <p:cNvSpPr txBox="1">
            <a:spLocks noChangeArrowheads="1"/>
          </p:cNvSpPr>
          <p:nvPr/>
        </p:nvSpPr>
        <p:spPr bwMode="auto">
          <a:xfrm>
            <a:off x="755650" y="4573588"/>
            <a:ext cx="7848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ja-JP" altLang="en-US" sz="2000">
                <a:latin typeface="Meiryo UI" pitchFamily="50" charset="-128"/>
                <a:ea typeface="Meiryo UI" pitchFamily="50" charset="-128"/>
                <a:cs typeface="Meiryo UI" pitchFamily="50" charset="-128"/>
              </a:rPr>
              <a:t>顧客がイメージしているシステムとこれから構築するシステムに齟齬がなく、業務も問題なく回ることを確認する。</a:t>
            </a:r>
            <a:endParaRPr lang="en-US" altLang="ja-JP" sz="2000">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checkerboard(across)">
                                      <p:cBhvr>
                                        <p:cTn id="7" dur="500"/>
                                        <p:tgtEl>
                                          <p:spTgt spid="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heckerboard(across)">
                                      <p:cBhvr>
                                        <p:cTn id="12" dur="500"/>
                                        <p:tgtEl>
                                          <p:spTgt spid="11"/>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checkerboard(across)">
                                      <p:cBhvr>
                                        <p:cTn id="15" dur="500"/>
                                        <p:tgtEl>
                                          <p:spTgt spid="1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checkerboard(across)">
                                      <p:cBhvr>
                                        <p:cTn id="20" dur="500"/>
                                        <p:tgtEl>
                                          <p:spTgt spid="15"/>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checkerboard(across)">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1" grpId="0"/>
      <p:bldP spid="12" grpId="0"/>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タイトル 3"/>
          <p:cNvSpPr>
            <a:spLocks noGrp="1"/>
          </p:cNvSpPr>
          <p:nvPr>
            <p:ph type="title"/>
          </p:nvPr>
        </p:nvSpPr>
        <p:spPr>
          <a:xfrm>
            <a:off x="395288" y="115888"/>
            <a:ext cx="7129462" cy="720725"/>
          </a:xfrm>
        </p:spPr>
        <p:txBody>
          <a:bodyPr/>
          <a:lstStyle/>
          <a:p>
            <a:r>
              <a:rPr lang="ja-JP" altLang="en-US" smtClean="0"/>
              <a:t>要件定義とは</a:t>
            </a:r>
          </a:p>
        </p:txBody>
      </p:sp>
      <p:sp>
        <p:nvSpPr>
          <p:cNvPr id="22531" name="コンテンツ プレースホルダ 4"/>
          <p:cNvSpPr>
            <a:spLocks noGrp="1"/>
          </p:cNvSpPr>
          <p:nvPr>
            <p:ph idx="1"/>
          </p:nvPr>
        </p:nvSpPr>
        <p:spPr>
          <a:xfrm>
            <a:off x="395288" y="981075"/>
            <a:ext cx="8353425" cy="5472113"/>
          </a:xfrm>
        </p:spPr>
        <p:txBody>
          <a:bodyPr/>
          <a:lstStyle/>
          <a:p>
            <a:pPr>
              <a:buFont typeface="Arial" charset="0"/>
              <a:buNone/>
            </a:pPr>
            <a:r>
              <a:rPr lang="ja-JP" altLang="en-US" sz="1400" smtClean="0"/>
              <a:t/>
            </a:r>
            <a:br>
              <a:rPr lang="ja-JP" altLang="en-US" sz="1400" smtClean="0"/>
            </a:br>
            <a:r>
              <a:rPr lang="ja-JP" altLang="en-US" sz="1400" smtClean="0"/>
              <a:t/>
            </a:r>
            <a:br>
              <a:rPr lang="ja-JP" altLang="en-US" sz="1400" smtClean="0"/>
            </a:br>
            <a:endParaRPr lang="ja-JP" altLang="en-US" sz="1400" smtClean="0"/>
          </a:p>
        </p:txBody>
      </p:sp>
      <p:sp>
        <p:nvSpPr>
          <p:cNvPr id="22532" name="フッター プレースホルダ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fontAlgn="base">
              <a:spcBef>
                <a:spcPct val="0"/>
              </a:spcBef>
              <a:spcAft>
                <a:spcPct val="0"/>
              </a:spcAft>
            </a:pPr>
            <a:r>
              <a:rPr lang="en-US" altLang="ja-JP" smtClean="0">
                <a:solidFill>
                  <a:srgbClr val="898989"/>
                </a:solidFill>
                <a:latin typeface="Meiryo UI" pitchFamily="50" charset="-128"/>
                <a:ea typeface="Meiryo UI" pitchFamily="50" charset="-128"/>
              </a:rPr>
              <a:t>©2015 Tech Fun Corporation All rights reserved.</a:t>
            </a:r>
            <a:endParaRPr lang="ja-JP" altLang="en-US" sz="1200">
              <a:solidFill>
                <a:srgbClr val="898989"/>
              </a:solidFill>
              <a:latin typeface="Meiryo UI" pitchFamily="50" charset="-128"/>
              <a:ea typeface="Meiryo UI" pitchFamily="50" charset="-128"/>
            </a:endParaRPr>
          </a:p>
        </p:txBody>
      </p:sp>
      <p:sp>
        <p:nvSpPr>
          <p:cNvPr id="22533" name="スライド番号プレースホルダ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fontAlgn="base">
              <a:spcBef>
                <a:spcPct val="0"/>
              </a:spcBef>
              <a:spcAft>
                <a:spcPct val="0"/>
              </a:spcAft>
            </a:pPr>
            <a:fld id="{3A2ED698-6D4F-4E6F-AC62-5C815FBCF578}" type="slidenum">
              <a:rPr lang="ja-JP" altLang="en-US">
                <a:solidFill>
                  <a:srgbClr val="262626"/>
                </a:solidFill>
                <a:latin typeface="Meiryo UI" pitchFamily="50" charset="-128"/>
                <a:ea typeface="Meiryo UI" pitchFamily="50" charset="-128"/>
              </a:rPr>
              <a:pPr fontAlgn="base">
                <a:spcBef>
                  <a:spcPct val="0"/>
                </a:spcBef>
                <a:spcAft>
                  <a:spcPct val="0"/>
                </a:spcAft>
              </a:pPr>
              <a:t>4</a:t>
            </a:fld>
            <a:endParaRPr lang="ja-JP" altLang="en-US">
              <a:solidFill>
                <a:srgbClr val="262626"/>
              </a:solidFill>
              <a:latin typeface="Meiryo UI" pitchFamily="50" charset="-128"/>
              <a:ea typeface="Meiryo UI" pitchFamily="50" charset="-128"/>
            </a:endParaRPr>
          </a:p>
        </p:txBody>
      </p:sp>
      <p:sp>
        <p:nvSpPr>
          <p:cNvPr id="11" name="テキスト ボックス 10"/>
          <p:cNvSpPr txBox="1">
            <a:spLocks noChangeArrowheads="1"/>
          </p:cNvSpPr>
          <p:nvPr/>
        </p:nvSpPr>
        <p:spPr bwMode="auto">
          <a:xfrm>
            <a:off x="611188" y="1125538"/>
            <a:ext cx="39608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ja-JP" altLang="en-US" b="1" u="sng">
                <a:latin typeface="Meiryo UI" pitchFamily="50" charset="-128"/>
                <a:ea typeface="Meiryo UI" pitchFamily="50" charset="-128"/>
                <a:cs typeface="Meiryo UI" pitchFamily="50" charset="-128"/>
              </a:rPr>
              <a:t>要求と要件の違い</a:t>
            </a:r>
          </a:p>
        </p:txBody>
      </p:sp>
      <p:sp>
        <p:nvSpPr>
          <p:cNvPr id="12" name="テキスト ボックス 11"/>
          <p:cNvSpPr txBox="1">
            <a:spLocks noChangeArrowheads="1"/>
          </p:cNvSpPr>
          <p:nvPr/>
        </p:nvSpPr>
        <p:spPr bwMode="auto">
          <a:xfrm>
            <a:off x="755650" y="1557338"/>
            <a:ext cx="7848600"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ja-JP" altLang="en-US" sz="2000">
                <a:latin typeface="Meiryo UI" pitchFamily="50" charset="-128"/>
                <a:ea typeface="Meiryo UI" pitchFamily="50" charset="-128"/>
                <a:cs typeface="Meiryo UI" pitchFamily="50" charset="-128"/>
              </a:rPr>
              <a:t>「要求」とは、顧客が求めるもの。</a:t>
            </a:r>
            <a:endParaRPr lang="en-US" altLang="ja-JP" sz="2000">
              <a:latin typeface="Meiryo UI" pitchFamily="50" charset="-128"/>
              <a:ea typeface="Meiryo UI" pitchFamily="50" charset="-128"/>
              <a:cs typeface="Meiryo UI" pitchFamily="50" charset="-128"/>
            </a:endParaRPr>
          </a:p>
          <a:p>
            <a:r>
              <a:rPr lang="ja-JP" altLang="en-US" sz="2000">
                <a:latin typeface="Meiryo UI" pitchFamily="50" charset="-128"/>
                <a:ea typeface="Meiryo UI" pitchFamily="50" charset="-128"/>
                <a:cs typeface="Meiryo UI" pitchFamily="50" charset="-128"/>
              </a:rPr>
              <a:t>「要件」とは、システムの視点から要求を整理して、システム化できる段階までブラッシュアップしたもの。</a:t>
            </a:r>
            <a:endParaRPr lang="en-US" altLang="ja-JP" sz="2000">
              <a:latin typeface="Meiryo UI" pitchFamily="50" charset="-128"/>
              <a:ea typeface="Meiryo UI" pitchFamily="50" charset="-128"/>
              <a:cs typeface="Meiryo UI" pitchFamily="50" charset="-128"/>
            </a:endParaRPr>
          </a:p>
        </p:txBody>
      </p:sp>
      <p:sp>
        <p:nvSpPr>
          <p:cNvPr id="13" name="テキスト ボックス 12"/>
          <p:cNvSpPr txBox="1">
            <a:spLocks noChangeArrowheads="1"/>
          </p:cNvSpPr>
          <p:nvPr/>
        </p:nvSpPr>
        <p:spPr bwMode="auto">
          <a:xfrm>
            <a:off x="611188" y="2701925"/>
            <a:ext cx="39608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ja-JP" altLang="en-US" b="1" u="sng">
                <a:latin typeface="Meiryo UI" pitchFamily="50" charset="-128"/>
                <a:ea typeface="Meiryo UI" pitchFamily="50" charset="-128"/>
                <a:cs typeface="Meiryo UI" pitchFamily="50" charset="-128"/>
              </a:rPr>
              <a:t>要求分析と要件定義</a:t>
            </a:r>
          </a:p>
        </p:txBody>
      </p:sp>
      <p:sp>
        <p:nvSpPr>
          <p:cNvPr id="14" name="テキスト ボックス 13"/>
          <p:cNvSpPr txBox="1">
            <a:spLocks noChangeArrowheads="1"/>
          </p:cNvSpPr>
          <p:nvPr/>
        </p:nvSpPr>
        <p:spPr bwMode="auto">
          <a:xfrm>
            <a:off x="755650" y="3133725"/>
            <a:ext cx="784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ja-JP" altLang="en-US" sz="2000">
                <a:latin typeface="Meiryo UI" pitchFamily="50" charset="-128"/>
                <a:ea typeface="Meiryo UI" pitchFamily="50" charset="-128"/>
                <a:cs typeface="Meiryo UI" pitchFamily="50" charset="-128"/>
              </a:rPr>
              <a:t>顧客の要求を分析</a:t>
            </a:r>
            <a:r>
              <a:rPr lang="en-US" altLang="ja-JP" sz="2000">
                <a:latin typeface="Meiryo UI" pitchFamily="50" charset="-128"/>
                <a:ea typeface="Meiryo UI" pitchFamily="50" charset="-128"/>
                <a:cs typeface="Meiryo UI" pitchFamily="50" charset="-128"/>
              </a:rPr>
              <a:t>(</a:t>
            </a:r>
            <a:r>
              <a:rPr lang="ja-JP" altLang="en-US" sz="2000">
                <a:latin typeface="Meiryo UI" pitchFamily="50" charset="-128"/>
                <a:ea typeface="Meiryo UI" pitchFamily="50" charset="-128"/>
                <a:cs typeface="Meiryo UI" pitchFamily="50" charset="-128"/>
              </a:rPr>
              <a:t>要求分析</a:t>
            </a:r>
            <a:r>
              <a:rPr lang="en-US" altLang="ja-JP" sz="2000">
                <a:latin typeface="Meiryo UI" pitchFamily="50" charset="-128"/>
                <a:ea typeface="Meiryo UI" pitchFamily="50" charset="-128"/>
                <a:cs typeface="Meiryo UI" pitchFamily="50" charset="-128"/>
              </a:rPr>
              <a:t>)</a:t>
            </a:r>
            <a:r>
              <a:rPr lang="ja-JP" altLang="en-US" sz="2000">
                <a:latin typeface="Meiryo UI" pitchFamily="50" charset="-128"/>
                <a:ea typeface="Meiryo UI" pitchFamily="50" charset="-128"/>
                <a:cs typeface="Meiryo UI" pitchFamily="50" charset="-128"/>
              </a:rPr>
              <a:t>し、それをもとに要件を定義</a:t>
            </a:r>
            <a:r>
              <a:rPr lang="en-US" altLang="ja-JP" sz="2000">
                <a:latin typeface="Meiryo UI" pitchFamily="50" charset="-128"/>
                <a:ea typeface="Meiryo UI" pitchFamily="50" charset="-128"/>
                <a:cs typeface="Meiryo UI" pitchFamily="50" charset="-128"/>
              </a:rPr>
              <a:t>(</a:t>
            </a:r>
            <a:r>
              <a:rPr lang="ja-JP" altLang="en-US" sz="2000">
                <a:latin typeface="Meiryo UI" pitchFamily="50" charset="-128"/>
                <a:ea typeface="Meiryo UI" pitchFamily="50" charset="-128"/>
                <a:cs typeface="Meiryo UI" pitchFamily="50" charset="-128"/>
              </a:rPr>
              <a:t>要件定義</a:t>
            </a:r>
            <a:r>
              <a:rPr lang="en-US" altLang="ja-JP" sz="2000">
                <a:latin typeface="Meiryo UI" pitchFamily="50" charset="-128"/>
                <a:ea typeface="Meiryo UI" pitchFamily="50" charset="-128"/>
                <a:cs typeface="Meiryo UI" pitchFamily="50" charset="-128"/>
              </a:rPr>
              <a:t>)</a:t>
            </a:r>
            <a:r>
              <a:rPr lang="ja-JP" altLang="en-US" sz="2000">
                <a:latin typeface="Meiryo UI" pitchFamily="50" charset="-128"/>
                <a:ea typeface="Meiryo UI" pitchFamily="50" charset="-128"/>
                <a:cs typeface="Meiryo UI" pitchFamily="50" charset="-128"/>
              </a:rPr>
              <a:t>する。</a:t>
            </a:r>
            <a:endParaRPr lang="en-US" altLang="ja-JP" sz="2000">
              <a:latin typeface="Meiryo UI" pitchFamily="50" charset="-128"/>
              <a:ea typeface="Meiryo UI" pitchFamily="50" charset="-128"/>
              <a:cs typeface="Meiryo UI" pitchFamily="50" charset="-128"/>
            </a:endParaRPr>
          </a:p>
        </p:txBody>
      </p:sp>
      <p:grpSp>
        <p:nvGrpSpPr>
          <p:cNvPr id="2" name="グループ化 32"/>
          <p:cNvGrpSpPr>
            <a:grpSpLocks/>
          </p:cNvGrpSpPr>
          <p:nvPr/>
        </p:nvGrpSpPr>
        <p:grpSpPr bwMode="auto">
          <a:xfrm>
            <a:off x="468313" y="3716338"/>
            <a:ext cx="7920037" cy="2538412"/>
            <a:chOff x="467544" y="3717032"/>
            <a:chExt cx="7920880" cy="2537703"/>
          </a:xfrm>
        </p:grpSpPr>
        <p:sp>
          <p:nvSpPr>
            <p:cNvPr id="17" name="雲 16"/>
            <p:cNvSpPr/>
            <p:nvPr/>
          </p:nvSpPr>
          <p:spPr>
            <a:xfrm>
              <a:off x="827944" y="3717032"/>
              <a:ext cx="1584494" cy="1152203"/>
            </a:xfrm>
            <a:prstGeom prst="cloud">
              <a:avLst/>
            </a:prstGeom>
            <a:solidFill>
              <a:schemeClr val="accent5">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sz="1200" b="1" dirty="0">
                  <a:solidFill>
                    <a:schemeClr val="accent1">
                      <a:lumMod val="50000"/>
                    </a:schemeClr>
                  </a:solidFill>
                  <a:latin typeface="メイリオ" pitchFamily="50" charset="-128"/>
                  <a:ea typeface="メイリオ" pitchFamily="50" charset="-128"/>
                  <a:cs typeface="メイリオ" pitchFamily="50" charset="-128"/>
                </a:rPr>
                <a:t>顧客の要求</a:t>
              </a:r>
            </a:p>
          </p:txBody>
        </p:sp>
        <p:sp>
          <p:nvSpPr>
            <p:cNvPr id="18" name="正方形/長方形 17"/>
            <p:cNvSpPr/>
            <p:nvPr/>
          </p:nvSpPr>
          <p:spPr>
            <a:xfrm>
              <a:off x="3923899" y="3717032"/>
              <a:ext cx="1008170" cy="1080785"/>
            </a:xfrm>
            <a:prstGeom prst="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9" name="正方形/長方形 18"/>
            <p:cNvSpPr/>
            <p:nvPr/>
          </p:nvSpPr>
          <p:spPr>
            <a:xfrm>
              <a:off x="3995344" y="3788449"/>
              <a:ext cx="1008169" cy="1080786"/>
            </a:xfrm>
            <a:prstGeom prst="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20" name="正方形/長方形 19"/>
            <p:cNvSpPr/>
            <p:nvPr/>
          </p:nvSpPr>
          <p:spPr>
            <a:xfrm>
              <a:off x="4076315" y="3869389"/>
              <a:ext cx="1008170" cy="1080785"/>
            </a:xfrm>
            <a:prstGeom prst="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21" name="正方形/長方形 20"/>
            <p:cNvSpPr/>
            <p:nvPr/>
          </p:nvSpPr>
          <p:spPr>
            <a:xfrm>
              <a:off x="4139822" y="3932872"/>
              <a:ext cx="1008170" cy="1080785"/>
            </a:xfrm>
            <a:prstGeom prst="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sz="1200" b="1" dirty="0">
                  <a:solidFill>
                    <a:schemeClr val="accent1">
                      <a:lumMod val="50000"/>
                    </a:schemeClr>
                  </a:solidFill>
                  <a:latin typeface="メイリオ" pitchFamily="50" charset="-128"/>
                  <a:ea typeface="メイリオ" pitchFamily="50" charset="-128"/>
                  <a:cs typeface="メイリオ" pitchFamily="50" charset="-128"/>
                </a:rPr>
                <a:t>要求定義書</a:t>
              </a:r>
            </a:p>
          </p:txBody>
        </p:sp>
        <p:sp>
          <p:nvSpPr>
            <p:cNvPr id="22" name="正方形/長方形 21"/>
            <p:cNvSpPr/>
            <p:nvPr/>
          </p:nvSpPr>
          <p:spPr>
            <a:xfrm>
              <a:off x="6659453" y="3717032"/>
              <a:ext cx="1008169" cy="1080785"/>
            </a:xfrm>
            <a:prstGeom prst="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23" name="正方形/長方形 22"/>
            <p:cNvSpPr/>
            <p:nvPr/>
          </p:nvSpPr>
          <p:spPr>
            <a:xfrm>
              <a:off x="6732486" y="3788449"/>
              <a:ext cx="1008169" cy="1080786"/>
            </a:xfrm>
            <a:prstGeom prst="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24" name="正方形/長方形 23"/>
            <p:cNvSpPr/>
            <p:nvPr/>
          </p:nvSpPr>
          <p:spPr>
            <a:xfrm>
              <a:off x="6811869" y="3869389"/>
              <a:ext cx="1008169" cy="1080785"/>
            </a:xfrm>
            <a:prstGeom prst="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25" name="正方形/長方形 24"/>
            <p:cNvSpPr/>
            <p:nvPr/>
          </p:nvSpPr>
          <p:spPr>
            <a:xfrm>
              <a:off x="6876963" y="3932872"/>
              <a:ext cx="1008170" cy="1080785"/>
            </a:xfrm>
            <a:prstGeom prst="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sz="1200" b="1" dirty="0">
                  <a:solidFill>
                    <a:schemeClr val="accent1">
                      <a:lumMod val="50000"/>
                    </a:schemeClr>
                  </a:solidFill>
                  <a:latin typeface="メイリオ" pitchFamily="50" charset="-128"/>
                  <a:ea typeface="メイリオ" pitchFamily="50" charset="-128"/>
                  <a:cs typeface="メイリオ" pitchFamily="50" charset="-128"/>
                </a:rPr>
                <a:t>要件定義書</a:t>
              </a:r>
            </a:p>
          </p:txBody>
        </p:sp>
        <p:sp>
          <p:nvSpPr>
            <p:cNvPr id="26" name="右矢印 25"/>
            <p:cNvSpPr/>
            <p:nvPr/>
          </p:nvSpPr>
          <p:spPr>
            <a:xfrm>
              <a:off x="2537864" y="4077293"/>
              <a:ext cx="1295538" cy="287258"/>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28" name="右矢印 27"/>
            <p:cNvSpPr/>
            <p:nvPr/>
          </p:nvSpPr>
          <p:spPr>
            <a:xfrm>
              <a:off x="5219437" y="4086816"/>
              <a:ext cx="1297126" cy="287258"/>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22550" name="テキスト ボックス 28"/>
            <p:cNvSpPr txBox="1">
              <a:spLocks noChangeArrowheads="1"/>
            </p:cNvSpPr>
            <p:nvPr/>
          </p:nvSpPr>
          <p:spPr bwMode="auto">
            <a:xfrm>
              <a:off x="467544" y="5085184"/>
              <a:ext cx="2952328"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ja-JP" altLang="en-US" sz="1000" b="1">
                  <a:latin typeface="メイリオ" pitchFamily="50" charset="-128"/>
                  <a:ea typeface="メイリオ" pitchFamily="50" charset="-128"/>
                  <a:cs typeface="メイリオ" pitchFamily="50" charset="-128"/>
                </a:rPr>
                <a:t>「こんなシステムがあったら便利</a:t>
              </a:r>
              <a:r>
                <a:rPr lang="en-US" altLang="ja-JP" sz="1000" b="1">
                  <a:latin typeface="メイリオ" pitchFamily="50" charset="-128"/>
                  <a:ea typeface="メイリオ" pitchFamily="50" charset="-128"/>
                  <a:cs typeface="メイリオ" pitchFamily="50" charset="-128"/>
                </a:rPr>
                <a:t>!</a:t>
              </a:r>
              <a:r>
                <a:rPr lang="ja-JP" altLang="en-US" sz="1000" b="1">
                  <a:latin typeface="メイリオ" pitchFamily="50" charset="-128"/>
                  <a:ea typeface="メイリオ" pitchFamily="50" charset="-128"/>
                  <a:cs typeface="メイリオ" pitchFamily="50" charset="-128"/>
                </a:rPr>
                <a:t>」</a:t>
              </a:r>
              <a:endParaRPr lang="en-US" altLang="ja-JP" sz="1000" b="1">
                <a:latin typeface="メイリオ" pitchFamily="50" charset="-128"/>
                <a:ea typeface="メイリオ" pitchFamily="50" charset="-128"/>
                <a:cs typeface="メイリオ" pitchFamily="50" charset="-128"/>
              </a:endParaRPr>
            </a:p>
            <a:p>
              <a:r>
                <a:rPr lang="ja-JP" altLang="en-US" sz="1000" b="1">
                  <a:latin typeface="メイリオ" pitchFamily="50" charset="-128"/>
                  <a:ea typeface="メイリオ" pitchFamily="50" charset="-128"/>
                  <a:cs typeface="メイリオ" pitchFamily="50" charset="-128"/>
                </a:rPr>
                <a:t>「このアイディアをサービス化したい・・・」</a:t>
              </a:r>
              <a:endParaRPr lang="en-US" altLang="ja-JP" sz="1000" b="1">
                <a:latin typeface="メイリオ" pitchFamily="50" charset="-128"/>
                <a:ea typeface="メイリオ" pitchFamily="50" charset="-128"/>
                <a:cs typeface="メイリオ" pitchFamily="50" charset="-128"/>
              </a:endParaRPr>
            </a:p>
            <a:p>
              <a:endParaRPr lang="en-US" altLang="ja-JP" sz="1000" b="1">
                <a:latin typeface="メイリオ" pitchFamily="50" charset="-128"/>
                <a:ea typeface="メイリオ" pitchFamily="50" charset="-128"/>
                <a:cs typeface="メイリオ" pitchFamily="50" charset="-128"/>
              </a:endParaRPr>
            </a:p>
            <a:p>
              <a:r>
                <a:rPr lang="ja-JP" altLang="en-US" sz="1000" b="1">
                  <a:latin typeface="メイリオ" pitchFamily="50" charset="-128"/>
                  <a:ea typeface="メイリオ" pitchFamily="50" charset="-128"/>
                  <a:cs typeface="メイリオ" pitchFamily="50" charset="-128"/>
                </a:rPr>
                <a:t>顧客の要求は、漠然としていることが多く、重複や不足、矛盾などが多々</a:t>
              </a:r>
            </a:p>
          </p:txBody>
        </p:sp>
        <p:sp>
          <p:nvSpPr>
            <p:cNvPr id="22551" name="テキスト ボックス 29"/>
            <p:cNvSpPr txBox="1">
              <a:spLocks noChangeArrowheads="1"/>
            </p:cNvSpPr>
            <p:nvPr/>
          </p:nvSpPr>
          <p:spPr bwMode="auto">
            <a:xfrm>
              <a:off x="3563888" y="5085184"/>
              <a:ext cx="216024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ja-JP" altLang="en-US" sz="1000" b="1">
                  <a:latin typeface="メイリオ" pitchFamily="50" charset="-128"/>
                  <a:ea typeface="メイリオ" pitchFamily="50" charset="-128"/>
                  <a:cs typeface="メイリオ" pitchFamily="50" charset="-128"/>
                </a:rPr>
                <a:t>業務の分析、担当者や経営陣のヒアリング、現行システムの確認を行い、顧客が持つシステムへの要求を引き出し、文書としてとりまとめる。</a:t>
              </a:r>
            </a:p>
          </p:txBody>
        </p:sp>
        <p:sp>
          <p:nvSpPr>
            <p:cNvPr id="22552" name="テキスト ボックス 30"/>
            <p:cNvSpPr txBox="1">
              <a:spLocks noChangeArrowheads="1"/>
            </p:cNvSpPr>
            <p:nvPr/>
          </p:nvSpPr>
          <p:spPr bwMode="auto">
            <a:xfrm>
              <a:off x="6228184" y="5085184"/>
              <a:ext cx="216024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ja-JP" altLang="en-US" sz="1000" b="1">
                  <a:latin typeface="メイリオ" pitchFamily="50" charset="-128"/>
                  <a:ea typeface="メイリオ" pitchFamily="50" charset="-128"/>
                  <a:cs typeface="メイリオ" pitchFamily="50" charset="-128"/>
                </a:rPr>
                <a:t>要求定義書から、重複や不足をなくし、システム化する機能や条件を整理。また、システム化する範囲や開発スケジュールを特定する。</a:t>
              </a:r>
              <a:endParaRPr lang="en-US" altLang="ja-JP" sz="1000" b="1">
                <a:latin typeface="メイリオ" pitchFamily="50" charset="-128"/>
                <a:ea typeface="メイリオ" pitchFamily="50" charset="-128"/>
                <a:cs typeface="メイリオ" pitchFamily="50" charset="-128"/>
              </a:endParaRPr>
            </a:p>
            <a:p>
              <a:endParaRPr lang="en-US" altLang="ja-JP" sz="1000" b="1">
                <a:latin typeface="メイリオ" pitchFamily="50" charset="-128"/>
                <a:ea typeface="メイリオ" pitchFamily="50" charset="-128"/>
                <a:cs typeface="メイリオ" pitchFamily="50" charset="-128"/>
              </a:endParaRPr>
            </a:p>
            <a:p>
              <a:r>
                <a:rPr lang="ja-JP" altLang="en-US" sz="1000" b="1">
                  <a:latin typeface="メイリオ" pitchFamily="50" charset="-128"/>
                  <a:ea typeface="メイリオ" pitchFamily="50" charset="-128"/>
                  <a:cs typeface="メイリオ" pitchFamily="50" charset="-128"/>
                </a:rPr>
                <a:t>後続の工程で行うべきことの指標となるもの。</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500"/>
                                        <p:tgtEl>
                                          <p:spTgt spid="1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checkerboard(across)">
                                      <p:cBhvr>
                                        <p:cTn id="15" dur="500"/>
                                        <p:tgtEl>
                                          <p:spTgt spid="13"/>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checkerboard(across)">
                                      <p:cBhvr>
                                        <p:cTn id="18" dur="500"/>
                                        <p:tgtEl>
                                          <p:spTgt spid="1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2"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Scale>
                                      <p:cBhvr>
                                        <p:cTn id="23"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2"/>
                                        </p:tgtEl>
                                        <p:attrNameLst>
                                          <p:attrName>ppt_x</p:attrName>
                                          <p:attrName>ppt_y</p:attrName>
                                        </p:attrNameLst>
                                      </p:cBhvr>
                                    </p:animMotion>
                                    <p:animEffect transition="in" filter="fade">
                                      <p:cBhvr>
                                        <p:cTn id="2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タイトル 3"/>
          <p:cNvSpPr>
            <a:spLocks noGrp="1"/>
          </p:cNvSpPr>
          <p:nvPr>
            <p:ph type="title"/>
          </p:nvPr>
        </p:nvSpPr>
        <p:spPr>
          <a:xfrm>
            <a:off x="395288" y="115888"/>
            <a:ext cx="7129462" cy="720725"/>
          </a:xfrm>
        </p:spPr>
        <p:txBody>
          <a:bodyPr/>
          <a:lstStyle/>
          <a:p>
            <a:r>
              <a:rPr lang="ja-JP" altLang="en-US" smtClean="0"/>
              <a:t>要件定義とは</a:t>
            </a:r>
          </a:p>
        </p:txBody>
      </p:sp>
      <p:sp>
        <p:nvSpPr>
          <p:cNvPr id="23555" name="コンテンツ プレースホルダ 4"/>
          <p:cNvSpPr>
            <a:spLocks noGrp="1"/>
          </p:cNvSpPr>
          <p:nvPr>
            <p:ph idx="1"/>
          </p:nvPr>
        </p:nvSpPr>
        <p:spPr>
          <a:xfrm>
            <a:off x="395288" y="981075"/>
            <a:ext cx="8353425" cy="5472113"/>
          </a:xfrm>
        </p:spPr>
        <p:txBody>
          <a:bodyPr/>
          <a:lstStyle/>
          <a:p>
            <a:pPr>
              <a:buFont typeface="Arial" charset="0"/>
              <a:buNone/>
            </a:pPr>
            <a:r>
              <a:rPr lang="ja-JP" altLang="en-US" sz="1400" smtClean="0"/>
              <a:t/>
            </a:r>
            <a:br>
              <a:rPr lang="ja-JP" altLang="en-US" sz="1400" smtClean="0"/>
            </a:br>
            <a:r>
              <a:rPr lang="ja-JP" altLang="en-US" sz="1400" smtClean="0"/>
              <a:t/>
            </a:r>
            <a:br>
              <a:rPr lang="ja-JP" altLang="en-US" sz="1400" smtClean="0"/>
            </a:br>
            <a:endParaRPr lang="ja-JP" altLang="en-US" sz="1400" smtClean="0"/>
          </a:p>
        </p:txBody>
      </p:sp>
      <p:sp>
        <p:nvSpPr>
          <p:cNvPr id="23556" name="フッター プレースホルダ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fontAlgn="base">
              <a:spcBef>
                <a:spcPct val="0"/>
              </a:spcBef>
              <a:spcAft>
                <a:spcPct val="0"/>
              </a:spcAft>
            </a:pPr>
            <a:r>
              <a:rPr lang="en-US" altLang="ja-JP" smtClean="0">
                <a:solidFill>
                  <a:srgbClr val="898989"/>
                </a:solidFill>
                <a:latin typeface="Meiryo UI" pitchFamily="50" charset="-128"/>
                <a:ea typeface="Meiryo UI" pitchFamily="50" charset="-128"/>
              </a:rPr>
              <a:t>©2015 Tech Fun Corporation All rights reserved.</a:t>
            </a:r>
            <a:endParaRPr lang="ja-JP" altLang="en-US" sz="1200">
              <a:solidFill>
                <a:srgbClr val="898989"/>
              </a:solidFill>
              <a:latin typeface="Meiryo UI" pitchFamily="50" charset="-128"/>
              <a:ea typeface="Meiryo UI" pitchFamily="50" charset="-128"/>
            </a:endParaRPr>
          </a:p>
        </p:txBody>
      </p:sp>
      <p:sp>
        <p:nvSpPr>
          <p:cNvPr id="23557" name="スライド番号プレースホルダ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fontAlgn="base">
              <a:spcBef>
                <a:spcPct val="0"/>
              </a:spcBef>
              <a:spcAft>
                <a:spcPct val="0"/>
              </a:spcAft>
            </a:pPr>
            <a:fld id="{A00F0F14-7DDC-46D0-B0F2-929EA2326620}" type="slidenum">
              <a:rPr lang="ja-JP" altLang="en-US">
                <a:solidFill>
                  <a:srgbClr val="262626"/>
                </a:solidFill>
                <a:latin typeface="Meiryo UI" pitchFamily="50" charset="-128"/>
                <a:ea typeface="Meiryo UI" pitchFamily="50" charset="-128"/>
              </a:rPr>
              <a:pPr fontAlgn="base">
                <a:spcBef>
                  <a:spcPct val="0"/>
                </a:spcBef>
                <a:spcAft>
                  <a:spcPct val="0"/>
                </a:spcAft>
              </a:pPr>
              <a:t>5</a:t>
            </a:fld>
            <a:endParaRPr lang="ja-JP" altLang="en-US">
              <a:solidFill>
                <a:srgbClr val="262626"/>
              </a:solidFill>
              <a:latin typeface="Meiryo UI" pitchFamily="50" charset="-128"/>
              <a:ea typeface="Meiryo UI" pitchFamily="50" charset="-128"/>
            </a:endParaRPr>
          </a:p>
        </p:txBody>
      </p:sp>
      <p:sp>
        <p:nvSpPr>
          <p:cNvPr id="11" name="テキスト ボックス 10"/>
          <p:cNvSpPr txBox="1">
            <a:spLocks noChangeArrowheads="1"/>
          </p:cNvSpPr>
          <p:nvPr/>
        </p:nvSpPr>
        <p:spPr bwMode="auto">
          <a:xfrm>
            <a:off x="611188" y="1125538"/>
            <a:ext cx="4752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ja-JP" altLang="en-US" b="1" u="sng">
                <a:latin typeface="Meiryo UI" pitchFamily="50" charset="-128"/>
                <a:ea typeface="Meiryo UI" pitchFamily="50" charset="-128"/>
                <a:cs typeface="Meiryo UI" pitchFamily="50" charset="-128"/>
              </a:rPr>
              <a:t>要件定義において顧客側の良くある問題点</a:t>
            </a:r>
          </a:p>
        </p:txBody>
      </p:sp>
      <p:sp>
        <p:nvSpPr>
          <p:cNvPr id="12" name="テキスト ボックス 11"/>
          <p:cNvSpPr txBox="1">
            <a:spLocks noChangeArrowheads="1"/>
          </p:cNvSpPr>
          <p:nvPr/>
        </p:nvSpPr>
        <p:spPr bwMode="auto">
          <a:xfrm>
            <a:off x="755650" y="1557338"/>
            <a:ext cx="7848600"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a:buFont typeface="Wingdings" pitchFamily="2" charset="2"/>
              <a:buChar char="Ø"/>
            </a:pPr>
            <a:r>
              <a:rPr lang="ja-JP" altLang="en-US" sz="2000">
                <a:latin typeface="Meiryo UI" pitchFamily="50" charset="-128"/>
                <a:ea typeface="Meiryo UI" pitchFamily="50" charset="-128"/>
                <a:cs typeface="Meiryo UI" pitchFamily="50" charset="-128"/>
              </a:rPr>
              <a:t>顧客のシステム要求が漠然としていて、何がやりたいか、よくわかっていない。</a:t>
            </a:r>
            <a:endParaRPr lang="en-US" altLang="ja-JP" sz="2000">
              <a:latin typeface="Meiryo UI" pitchFamily="50" charset="-128"/>
              <a:ea typeface="Meiryo UI" pitchFamily="50" charset="-128"/>
              <a:cs typeface="Meiryo UI" pitchFamily="50" charset="-128"/>
            </a:endParaRPr>
          </a:p>
          <a:p>
            <a:pPr>
              <a:buFont typeface="Wingdings" pitchFamily="2" charset="2"/>
              <a:buChar char="Ø"/>
            </a:pPr>
            <a:r>
              <a:rPr lang="ja-JP" altLang="en-US" sz="2000">
                <a:latin typeface="Meiryo UI" pitchFamily="50" charset="-128"/>
                <a:ea typeface="Meiryo UI" pitchFamily="50" charset="-128"/>
                <a:cs typeface="Meiryo UI" pitchFamily="50" charset="-128"/>
              </a:rPr>
              <a:t>顧客が要求分析に協力的でない。</a:t>
            </a:r>
            <a:endParaRPr lang="en-US" altLang="ja-JP" sz="2000">
              <a:latin typeface="Meiryo UI" pitchFamily="50" charset="-128"/>
              <a:ea typeface="Meiryo UI" pitchFamily="50" charset="-128"/>
              <a:cs typeface="Meiryo UI" pitchFamily="50" charset="-128"/>
            </a:endParaRPr>
          </a:p>
          <a:p>
            <a:pPr>
              <a:buFont typeface="Wingdings" pitchFamily="2" charset="2"/>
              <a:buChar char="Ø"/>
            </a:pPr>
            <a:r>
              <a:rPr lang="ja-JP" altLang="en-US" sz="2000">
                <a:latin typeface="Meiryo UI" pitchFamily="50" charset="-128"/>
                <a:ea typeface="Meiryo UI" pitchFamily="50" charset="-128"/>
                <a:cs typeface="Meiryo UI" pitchFamily="50" charset="-128"/>
              </a:rPr>
              <a:t>顧客が自分の要求をうまく表現できない。</a:t>
            </a:r>
            <a:endParaRPr lang="en-US" altLang="ja-JP" sz="2000">
              <a:latin typeface="Meiryo UI" pitchFamily="50" charset="-128"/>
              <a:ea typeface="Meiryo UI" pitchFamily="50" charset="-128"/>
              <a:cs typeface="Meiryo UI" pitchFamily="50" charset="-128"/>
            </a:endParaRPr>
          </a:p>
          <a:p>
            <a:pPr>
              <a:buFont typeface="Wingdings" pitchFamily="2" charset="2"/>
              <a:buChar char="Ø"/>
            </a:pPr>
            <a:r>
              <a:rPr lang="ja-JP" altLang="en-US" sz="2000">
                <a:latin typeface="Meiryo UI" pitchFamily="50" charset="-128"/>
                <a:ea typeface="Meiryo UI" pitchFamily="50" charset="-128"/>
                <a:cs typeface="Meiryo UI" pitchFamily="50" charset="-128"/>
              </a:rPr>
              <a:t>顧客が要件定義のレビューをしてくれない。</a:t>
            </a:r>
            <a:endParaRPr lang="en-US" altLang="ja-JP" sz="2000">
              <a:latin typeface="Meiryo UI" pitchFamily="50" charset="-128"/>
              <a:ea typeface="Meiryo UI" pitchFamily="50" charset="-128"/>
              <a:cs typeface="Meiryo UI" pitchFamily="50" charset="-128"/>
            </a:endParaRPr>
          </a:p>
          <a:p>
            <a:pPr>
              <a:buFont typeface="Wingdings" pitchFamily="2" charset="2"/>
              <a:buChar char="Ø"/>
            </a:pPr>
            <a:r>
              <a:rPr lang="ja-JP" altLang="en-US" sz="2000">
                <a:latin typeface="Meiryo UI" pitchFamily="50" charset="-128"/>
                <a:ea typeface="Meiryo UI" pitchFamily="50" charset="-128"/>
                <a:cs typeface="Meiryo UI" pitchFamily="50" charset="-128"/>
              </a:rPr>
              <a:t>顧客が技術をまったく知らない。</a:t>
            </a:r>
            <a:endParaRPr lang="en-US" altLang="ja-JP" sz="2000">
              <a:latin typeface="Meiryo UI" pitchFamily="50" charset="-128"/>
              <a:ea typeface="Meiryo UI" pitchFamily="50" charset="-128"/>
              <a:cs typeface="Meiryo UI" pitchFamily="50" charset="-128"/>
            </a:endParaRPr>
          </a:p>
        </p:txBody>
      </p:sp>
      <p:sp>
        <p:nvSpPr>
          <p:cNvPr id="27" name="テキスト ボックス 26"/>
          <p:cNvSpPr txBox="1">
            <a:spLocks noChangeArrowheads="1"/>
          </p:cNvSpPr>
          <p:nvPr/>
        </p:nvSpPr>
        <p:spPr bwMode="auto">
          <a:xfrm>
            <a:off x="611188" y="3357563"/>
            <a:ext cx="5761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ja-JP" altLang="en-US" b="1" u="sng">
                <a:latin typeface="Meiryo UI" pitchFamily="50" charset="-128"/>
                <a:ea typeface="Meiryo UI" pitchFamily="50" charset="-128"/>
                <a:cs typeface="Meiryo UI" pitchFamily="50" charset="-128"/>
              </a:rPr>
              <a:t>要件定義においてシステム開発者側の良くある問題点</a:t>
            </a:r>
          </a:p>
        </p:txBody>
      </p:sp>
      <p:sp>
        <p:nvSpPr>
          <p:cNvPr id="32" name="テキスト ボックス 31"/>
          <p:cNvSpPr txBox="1">
            <a:spLocks noChangeArrowheads="1"/>
          </p:cNvSpPr>
          <p:nvPr/>
        </p:nvSpPr>
        <p:spPr bwMode="auto">
          <a:xfrm>
            <a:off x="755650" y="3789363"/>
            <a:ext cx="7848600"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a:buFont typeface="Wingdings" pitchFamily="2" charset="2"/>
              <a:buChar char="Ø"/>
            </a:pPr>
            <a:r>
              <a:rPr lang="ja-JP" altLang="en-US" sz="2000">
                <a:latin typeface="Meiryo UI" pitchFamily="50" charset="-128"/>
                <a:ea typeface="Meiryo UI" pitchFamily="50" charset="-128"/>
                <a:cs typeface="Meiryo UI" pitchFamily="50" charset="-128"/>
              </a:rPr>
              <a:t>顧客の業務をまったく知らない。</a:t>
            </a:r>
            <a:endParaRPr lang="en-US" altLang="ja-JP" sz="2000">
              <a:latin typeface="Meiryo UI" pitchFamily="50" charset="-128"/>
              <a:ea typeface="Meiryo UI" pitchFamily="50" charset="-128"/>
              <a:cs typeface="Meiryo UI" pitchFamily="50" charset="-128"/>
            </a:endParaRPr>
          </a:p>
          <a:p>
            <a:pPr>
              <a:buFont typeface="Wingdings" pitchFamily="2" charset="2"/>
              <a:buChar char="Ø"/>
            </a:pPr>
            <a:r>
              <a:rPr lang="ja-JP" altLang="en-US" sz="2000">
                <a:latin typeface="Meiryo UI" pitchFamily="50" charset="-128"/>
                <a:ea typeface="Meiryo UI" pitchFamily="50" charset="-128"/>
                <a:cs typeface="Meiryo UI" pitchFamily="50" charset="-128"/>
              </a:rPr>
              <a:t>顧客の要求を鵜呑みにする。</a:t>
            </a:r>
            <a:endParaRPr lang="en-US" altLang="ja-JP" sz="2000">
              <a:latin typeface="Meiryo UI" pitchFamily="50" charset="-128"/>
              <a:ea typeface="Meiryo UI" pitchFamily="50" charset="-128"/>
              <a:cs typeface="Meiryo UI" pitchFamily="50" charset="-128"/>
            </a:endParaRPr>
          </a:p>
          <a:p>
            <a:pPr>
              <a:buFont typeface="Wingdings" pitchFamily="2" charset="2"/>
              <a:buChar char="Ø"/>
            </a:pPr>
            <a:r>
              <a:rPr lang="ja-JP" altLang="en-US" sz="2000">
                <a:latin typeface="Meiryo UI" pitchFamily="50" charset="-128"/>
                <a:ea typeface="Meiryo UI" pitchFamily="50" charset="-128"/>
                <a:cs typeface="Meiryo UI" pitchFamily="50" charset="-128"/>
              </a:rPr>
              <a:t>顧客へのアプローチが受け身である。</a:t>
            </a:r>
            <a:endParaRPr lang="en-US" altLang="ja-JP" sz="2000">
              <a:latin typeface="Meiryo UI" pitchFamily="50" charset="-128"/>
              <a:ea typeface="Meiryo UI" pitchFamily="50" charset="-128"/>
              <a:cs typeface="Meiryo UI" pitchFamily="50" charset="-128"/>
            </a:endParaRPr>
          </a:p>
          <a:p>
            <a:pPr>
              <a:buFont typeface="Wingdings" pitchFamily="2" charset="2"/>
              <a:buChar char="Ø"/>
            </a:pPr>
            <a:r>
              <a:rPr lang="ja-JP" altLang="en-US" sz="2000">
                <a:latin typeface="Meiryo UI" pitchFamily="50" charset="-128"/>
                <a:ea typeface="Meiryo UI" pitchFamily="50" charset="-128"/>
                <a:cs typeface="Meiryo UI" pitchFamily="50" charset="-128"/>
              </a:rPr>
              <a:t>視野が狭く、思い込みが強く、多角的かつ柔軟に要求を分析できない。</a:t>
            </a:r>
            <a:endParaRPr lang="en-US" altLang="ja-JP" sz="2000">
              <a:latin typeface="Meiryo UI" pitchFamily="50" charset="-128"/>
              <a:ea typeface="Meiryo UI" pitchFamily="50" charset="-128"/>
              <a:cs typeface="Meiryo UI" pitchFamily="50" charset="-128"/>
            </a:endParaRPr>
          </a:p>
          <a:p>
            <a:pPr>
              <a:buFont typeface="Wingdings" pitchFamily="2" charset="2"/>
              <a:buChar char="Ø"/>
            </a:pPr>
            <a:r>
              <a:rPr lang="ja-JP" altLang="en-US" sz="2000">
                <a:latin typeface="Meiryo UI" pitchFamily="50" charset="-128"/>
                <a:ea typeface="Meiryo UI" pitchFamily="50" charset="-128"/>
                <a:cs typeface="Meiryo UI" pitchFamily="50" charset="-128"/>
              </a:rPr>
              <a:t>技術的な視点が強く、機能の詳細に目がいってしまい、システム全体を俯瞰的かつ体系的にイメージできない。</a:t>
            </a:r>
            <a:endParaRPr lang="en-US" altLang="ja-JP" sz="2000">
              <a:latin typeface="Meiryo UI" pitchFamily="50" charset="-128"/>
              <a:ea typeface="Meiryo UI" pitchFamily="50" charset="-128"/>
              <a:cs typeface="Meiryo UI" pitchFamily="50" charset="-128"/>
            </a:endParaRPr>
          </a:p>
          <a:p>
            <a:pPr>
              <a:buFont typeface="Wingdings" pitchFamily="2" charset="2"/>
              <a:buChar char="Ø"/>
            </a:pPr>
            <a:r>
              <a:rPr lang="ja-JP" altLang="en-US" sz="2000">
                <a:latin typeface="Meiryo UI" pitchFamily="50" charset="-128"/>
                <a:ea typeface="Meiryo UI" pitchFamily="50" charset="-128"/>
                <a:cs typeface="Meiryo UI" pitchFamily="50" charset="-128"/>
              </a:rPr>
              <a:t>顧客にわかりやすいドキュメントが作成できない、また説明ができない。</a:t>
            </a:r>
            <a:endParaRPr lang="en-US" altLang="ja-JP" sz="2000">
              <a:latin typeface="Meiryo UI" pitchFamily="50" charset="-128"/>
              <a:ea typeface="Meiryo UI" pitchFamily="50" charset="-128"/>
              <a:cs typeface="Meiryo UI" pitchFamily="50" charset="-128"/>
            </a:endParaRPr>
          </a:p>
          <a:p>
            <a:pPr>
              <a:buFont typeface="Wingdings" pitchFamily="2" charset="2"/>
              <a:buChar char="Ø"/>
            </a:pPr>
            <a:r>
              <a:rPr lang="ja-JP" altLang="en-US" sz="2000">
                <a:latin typeface="Meiryo UI" pitchFamily="50" charset="-128"/>
                <a:ea typeface="Meiryo UI" pitchFamily="50" charset="-128"/>
                <a:cs typeface="Meiryo UI" pitchFamily="50" charset="-128"/>
              </a:rPr>
              <a:t>要求分析、要件定義に時間がかかりすぎる。</a:t>
            </a:r>
            <a:endParaRPr lang="en-US" altLang="ja-JP" sz="2000">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500"/>
                                        <p:tgtEl>
                                          <p:spTgt spid="1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checkerboard(across)">
                                      <p:cBhvr>
                                        <p:cTn id="15" dur="500"/>
                                        <p:tgtEl>
                                          <p:spTgt spid="27"/>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checkerboard(across)">
                                      <p:cBhvr>
                                        <p:cTn id="1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7" grpId="0"/>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タイトル 3"/>
          <p:cNvSpPr>
            <a:spLocks noGrp="1"/>
          </p:cNvSpPr>
          <p:nvPr>
            <p:ph type="title"/>
          </p:nvPr>
        </p:nvSpPr>
        <p:spPr>
          <a:xfrm>
            <a:off x="395288" y="115888"/>
            <a:ext cx="7129462" cy="720725"/>
          </a:xfrm>
        </p:spPr>
        <p:txBody>
          <a:bodyPr/>
          <a:lstStyle/>
          <a:p>
            <a:r>
              <a:rPr lang="ja-JP" altLang="en-US" smtClean="0"/>
              <a:t>要件定義とは</a:t>
            </a:r>
          </a:p>
        </p:txBody>
      </p:sp>
      <p:sp>
        <p:nvSpPr>
          <p:cNvPr id="24579" name="コンテンツ プレースホルダ 4"/>
          <p:cNvSpPr>
            <a:spLocks noGrp="1"/>
          </p:cNvSpPr>
          <p:nvPr>
            <p:ph idx="1"/>
          </p:nvPr>
        </p:nvSpPr>
        <p:spPr>
          <a:xfrm>
            <a:off x="395288" y="981075"/>
            <a:ext cx="8353425" cy="5472113"/>
          </a:xfrm>
        </p:spPr>
        <p:txBody>
          <a:bodyPr/>
          <a:lstStyle/>
          <a:p>
            <a:pPr>
              <a:buFont typeface="Arial" charset="0"/>
              <a:buNone/>
            </a:pPr>
            <a:r>
              <a:rPr lang="ja-JP" altLang="en-US" sz="1400" smtClean="0"/>
              <a:t/>
            </a:r>
            <a:br>
              <a:rPr lang="ja-JP" altLang="en-US" sz="1400" smtClean="0"/>
            </a:br>
            <a:r>
              <a:rPr lang="ja-JP" altLang="en-US" sz="1400" smtClean="0"/>
              <a:t/>
            </a:r>
            <a:br>
              <a:rPr lang="ja-JP" altLang="en-US" sz="1400" smtClean="0"/>
            </a:br>
            <a:endParaRPr lang="ja-JP" altLang="en-US" sz="1400" smtClean="0"/>
          </a:p>
        </p:txBody>
      </p:sp>
      <p:sp>
        <p:nvSpPr>
          <p:cNvPr id="24580" name="フッター プレースホルダ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fontAlgn="base">
              <a:spcBef>
                <a:spcPct val="0"/>
              </a:spcBef>
              <a:spcAft>
                <a:spcPct val="0"/>
              </a:spcAft>
            </a:pPr>
            <a:r>
              <a:rPr lang="en-US" altLang="ja-JP" smtClean="0">
                <a:solidFill>
                  <a:srgbClr val="898989"/>
                </a:solidFill>
                <a:latin typeface="Meiryo UI" pitchFamily="50" charset="-128"/>
                <a:ea typeface="Meiryo UI" pitchFamily="50" charset="-128"/>
              </a:rPr>
              <a:t>©2015 Tech Fun Corporation All rights reserved.</a:t>
            </a:r>
            <a:endParaRPr lang="ja-JP" altLang="en-US" sz="1200">
              <a:solidFill>
                <a:srgbClr val="898989"/>
              </a:solidFill>
              <a:latin typeface="Meiryo UI" pitchFamily="50" charset="-128"/>
              <a:ea typeface="Meiryo UI" pitchFamily="50" charset="-128"/>
            </a:endParaRPr>
          </a:p>
        </p:txBody>
      </p:sp>
      <p:sp>
        <p:nvSpPr>
          <p:cNvPr id="24581" name="スライド番号プレースホルダ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fontAlgn="base">
              <a:spcBef>
                <a:spcPct val="0"/>
              </a:spcBef>
              <a:spcAft>
                <a:spcPct val="0"/>
              </a:spcAft>
            </a:pPr>
            <a:fld id="{A0326200-25A3-43E6-8CB3-551504A9CC5B}" type="slidenum">
              <a:rPr lang="ja-JP" altLang="en-US">
                <a:solidFill>
                  <a:srgbClr val="262626"/>
                </a:solidFill>
                <a:latin typeface="Meiryo UI" pitchFamily="50" charset="-128"/>
                <a:ea typeface="Meiryo UI" pitchFamily="50" charset="-128"/>
              </a:rPr>
              <a:pPr fontAlgn="base">
                <a:spcBef>
                  <a:spcPct val="0"/>
                </a:spcBef>
                <a:spcAft>
                  <a:spcPct val="0"/>
                </a:spcAft>
              </a:pPr>
              <a:t>6</a:t>
            </a:fld>
            <a:endParaRPr lang="ja-JP" altLang="en-US">
              <a:solidFill>
                <a:srgbClr val="262626"/>
              </a:solidFill>
              <a:latin typeface="Meiryo UI" pitchFamily="50" charset="-128"/>
              <a:ea typeface="Meiryo UI" pitchFamily="50" charset="-128"/>
            </a:endParaRPr>
          </a:p>
        </p:txBody>
      </p:sp>
      <p:sp>
        <p:nvSpPr>
          <p:cNvPr id="11" name="テキスト ボックス 10"/>
          <p:cNvSpPr txBox="1">
            <a:spLocks noChangeArrowheads="1"/>
          </p:cNvSpPr>
          <p:nvPr/>
        </p:nvSpPr>
        <p:spPr bwMode="auto">
          <a:xfrm>
            <a:off x="611188" y="1125538"/>
            <a:ext cx="4752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ja-JP" altLang="en-US" b="1" u="sng">
                <a:latin typeface="Meiryo UI" pitchFamily="50" charset="-128"/>
                <a:ea typeface="Meiryo UI" pitchFamily="50" charset="-128"/>
                <a:cs typeface="Meiryo UI" pitchFamily="50" charset="-128"/>
              </a:rPr>
              <a:t>要件定義を間違いなく進めるには・・</a:t>
            </a:r>
          </a:p>
        </p:txBody>
      </p:sp>
      <p:sp>
        <p:nvSpPr>
          <p:cNvPr id="12" name="テキスト ボックス 11"/>
          <p:cNvSpPr txBox="1">
            <a:spLocks noChangeArrowheads="1"/>
          </p:cNvSpPr>
          <p:nvPr/>
        </p:nvSpPr>
        <p:spPr bwMode="auto">
          <a:xfrm>
            <a:off x="755650" y="1557338"/>
            <a:ext cx="78486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a:buFont typeface="Wingdings" pitchFamily="2" charset="2"/>
              <a:buChar char="Ø"/>
            </a:pPr>
            <a:r>
              <a:rPr lang="ja-JP" altLang="en-US" sz="2000">
                <a:latin typeface="Meiryo UI" pitchFamily="50" charset="-128"/>
                <a:ea typeface="Meiryo UI" pitchFamily="50" charset="-128"/>
                <a:cs typeface="Meiryo UI" pitchFamily="50" charset="-128"/>
              </a:rPr>
              <a:t>顧客の業務をいち早く知ること。</a:t>
            </a:r>
            <a:endParaRPr lang="en-US" altLang="ja-JP" sz="2000">
              <a:latin typeface="Meiryo UI" pitchFamily="50" charset="-128"/>
              <a:ea typeface="Meiryo UI" pitchFamily="50" charset="-128"/>
              <a:cs typeface="Meiryo UI" pitchFamily="50" charset="-128"/>
            </a:endParaRPr>
          </a:p>
          <a:p>
            <a:pPr>
              <a:buFont typeface="Wingdings" pitchFamily="2" charset="2"/>
              <a:buChar char="Ø"/>
            </a:pPr>
            <a:r>
              <a:rPr lang="ja-JP" altLang="en-US" sz="2000">
                <a:latin typeface="Meiryo UI" pitchFamily="50" charset="-128"/>
                <a:ea typeface="Meiryo UI" pitchFamily="50" charset="-128"/>
                <a:cs typeface="Meiryo UI" pitchFamily="50" charset="-128"/>
              </a:rPr>
              <a:t>顧客と信頼関係をいち早く築き、質問および依頼がしやすい状況を作ること。</a:t>
            </a:r>
            <a:endParaRPr lang="en-US" altLang="ja-JP" sz="2000">
              <a:latin typeface="Meiryo UI" pitchFamily="50" charset="-128"/>
              <a:ea typeface="Meiryo UI" pitchFamily="50" charset="-128"/>
              <a:cs typeface="Meiryo UI" pitchFamily="50" charset="-128"/>
            </a:endParaRPr>
          </a:p>
          <a:p>
            <a:pPr>
              <a:buFont typeface="Wingdings" pitchFamily="2" charset="2"/>
              <a:buChar char="Ø"/>
            </a:pPr>
            <a:r>
              <a:rPr lang="ja-JP" altLang="en-US" sz="2000">
                <a:latin typeface="Meiryo UI" pitchFamily="50" charset="-128"/>
                <a:ea typeface="Meiryo UI" pitchFamily="50" charset="-128"/>
                <a:cs typeface="Meiryo UI" pitchFamily="50" charset="-128"/>
              </a:rPr>
              <a:t>要求分析において、分析すべき事項や手順、分析手法をあらかじめノウハウとして習得しておくこと。</a:t>
            </a:r>
            <a:endParaRPr lang="en-US" altLang="ja-JP" sz="2000">
              <a:latin typeface="Meiryo UI" pitchFamily="50" charset="-128"/>
              <a:ea typeface="Meiryo UI" pitchFamily="50" charset="-128"/>
              <a:cs typeface="Meiryo UI" pitchFamily="50" charset="-128"/>
            </a:endParaRPr>
          </a:p>
          <a:p>
            <a:pPr>
              <a:buFont typeface="Wingdings" pitchFamily="2" charset="2"/>
              <a:buChar char="Ø"/>
            </a:pPr>
            <a:r>
              <a:rPr lang="ja-JP" altLang="en-US" sz="2000">
                <a:latin typeface="Meiryo UI" pitchFamily="50" charset="-128"/>
                <a:ea typeface="Meiryo UI" pitchFamily="50" charset="-128"/>
                <a:cs typeface="Meiryo UI" pitchFamily="50" charset="-128"/>
              </a:rPr>
              <a:t>要件定義において、定義すべき事項や手順、要件定義書に記述すべきことをあらかじめノウハウとして習得しておくこと。</a:t>
            </a:r>
            <a:endParaRPr lang="en-US" altLang="ja-JP" sz="2000">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コンテンツ プレースホルダ 4"/>
          <p:cNvSpPr>
            <a:spLocks noGrp="1"/>
          </p:cNvSpPr>
          <p:nvPr>
            <p:ph idx="1"/>
          </p:nvPr>
        </p:nvSpPr>
        <p:spPr>
          <a:xfrm>
            <a:off x="684213" y="3141663"/>
            <a:ext cx="8280400" cy="574675"/>
          </a:xfrm>
        </p:spPr>
        <p:txBody>
          <a:bodyPr/>
          <a:lstStyle/>
          <a:p>
            <a:r>
              <a:rPr lang="ja-JP" altLang="en-US" smtClean="0"/>
              <a:t>要件定義でやるべきこと</a:t>
            </a:r>
          </a:p>
        </p:txBody>
      </p:sp>
      <p:sp>
        <p:nvSpPr>
          <p:cNvPr id="25603" name="フッター プレースホルダ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fontAlgn="base">
              <a:spcBef>
                <a:spcPct val="0"/>
              </a:spcBef>
              <a:spcAft>
                <a:spcPct val="0"/>
              </a:spcAft>
            </a:pPr>
            <a:r>
              <a:rPr lang="en-US" altLang="ja-JP" smtClean="0">
                <a:solidFill>
                  <a:srgbClr val="898989"/>
                </a:solidFill>
                <a:latin typeface="Meiryo UI" pitchFamily="50" charset="-128"/>
                <a:ea typeface="Meiryo UI" pitchFamily="50" charset="-128"/>
              </a:rPr>
              <a:t>©2015 Tech Fun Corporation All rights reserved.</a:t>
            </a:r>
            <a:endParaRPr lang="ja-JP" altLang="en-US" sz="1200">
              <a:solidFill>
                <a:srgbClr val="898989"/>
              </a:solidFill>
              <a:latin typeface="Meiryo UI" pitchFamily="50" charset="-128"/>
              <a:ea typeface="Meiryo UI" pitchFamily="50" charset="-128"/>
            </a:endParaRPr>
          </a:p>
        </p:txBody>
      </p:sp>
      <p:sp>
        <p:nvSpPr>
          <p:cNvPr id="25604" name="スライド番号プレースホルダ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fontAlgn="base">
              <a:spcBef>
                <a:spcPct val="0"/>
              </a:spcBef>
              <a:spcAft>
                <a:spcPct val="0"/>
              </a:spcAft>
            </a:pPr>
            <a:fld id="{1697EFDD-D932-4096-AE1C-31915454059B}" type="slidenum">
              <a:rPr lang="ja-JP" altLang="en-US">
                <a:solidFill>
                  <a:srgbClr val="262626"/>
                </a:solidFill>
                <a:latin typeface="Meiryo UI" pitchFamily="50" charset="-128"/>
                <a:ea typeface="Meiryo UI" pitchFamily="50" charset="-128"/>
              </a:rPr>
              <a:pPr fontAlgn="base">
                <a:spcBef>
                  <a:spcPct val="0"/>
                </a:spcBef>
                <a:spcAft>
                  <a:spcPct val="0"/>
                </a:spcAft>
              </a:pPr>
              <a:t>7</a:t>
            </a:fld>
            <a:endParaRPr lang="ja-JP" altLang="en-US">
              <a:solidFill>
                <a:srgbClr val="262626"/>
              </a:solidFill>
              <a:latin typeface="Meiryo UI" pitchFamily="50" charset="-128"/>
              <a:ea typeface="Meiryo UI" pitchFamily="50" charset="-128"/>
            </a:endParaRPr>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タイトル 3"/>
          <p:cNvSpPr>
            <a:spLocks noGrp="1"/>
          </p:cNvSpPr>
          <p:nvPr>
            <p:ph type="title"/>
          </p:nvPr>
        </p:nvSpPr>
        <p:spPr>
          <a:xfrm>
            <a:off x="395288" y="115888"/>
            <a:ext cx="7129462" cy="720725"/>
          </a:xfrm>
        </p:spPr>
        <p:txBody>
          <a:bodyPr/>
          <a:lstStyle/>
          <a:p>
            <a:r>
              <a:rPr lang="ja-JP" altLang="en-US" smtClean="0"/>
              <a:t>要件定義でやるべきこと</a:t>
            </a:r>
          </a:p>
        </p:txBody>
      </p:sp>
      <p:sp>
        <p:nvSpPr>
          <p:cNvPr id="26627" name="コンテンツ プレースホルダ 4"/>
          <p:cNvSpPr>
            <a:spLocks noGrp="1"/>
          </p:cNvSpPr>
          <p:nvPr>
            <p:ph idx="1"/>
          </p:nvPr>
        </p:nvSpPr>
        <p:spPr>
          <a:xfrm>
            <a:off x="395288" y="981075"/>
            <a:ext cx="8353425" cy="5472113"/>
          </a:xfrm>
        </p:spPr>
        <p:txBody>
          <a:bodyPr/>
          <a:lstStyle/>
          <a:p>
            <a:pPr>
              <a:buFont typeface="Arial" charset="0"/>
              <a:buNone/>
            </a:pPr>
            <a:r>
              <a:rPr lang="ja-JP" altLang="en-US" sz="1400" smtClean="0"/>
              <a:t/>
            </a:r>
            <a:br>
              <a:rPr lang="ja-JP" altLang="en-US" sz="1400" smtClean="0"/>
            </a:br>
            <a:r>
              <a:rPr lang="ja-JP" altLang="en-US" sz="1400" smtClean="0"/>
              <a:t/>
            </a:r>
            <a:br>
              <a:rPr lang="ja-JP" altLang="en-US" sz="1400" smtClean="0"/>
            </a:br>
            <a:endParaRPr lang="ja-JP" altLang="en-US" sz="1400" smtClean="0"/>
          </a:p>
        </p:txBody>
      </p:sp>
      <p:sp>
        <p:nvSpPr>
          <p:cNvPr id="26628" name="フッター プレースホルダ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fontAlgn="base">
              <a:spcBef>
                <a:spcPct val="0"/>
              </a:spcBef>
              <a:spcAft>
                <a:spcPct val="0"/>
              </a:spcAft>
            </a:pPr>
            <a:r>
              <a:rPr lang="en-US" altLang="ja-JP" smtClean="0">
                <a:solidFill>
                  <a:srgbClr val="898989"/>
                </a:solidFill>
                <a:latin typeface="Meiryo UI" pitchFamily="50" charset="-128"/>
                <a:ea typeface="Meiryo UI" pitchFamily="50" charset="-128"/>
              </a:rPr>
              <a:t>©2015 Tech Fun Corporation All rights reserved.</a:t>
            </a:r>
            <a:endParaRPr lang="ja-JP" altLang="en-US" sz="1200">
              <a:solidFill>
                <a:srgbClr val="898989"/>
              </a:solidFill>
              <a:latin typeface="Meiryo UI" pitchFamily="50" charset="-128"/>
              <a:ea typeface="Meiryo UI" pitchFamily="50" charset="-128"/>
            </a:endParaRPr>
          </a:p>
        </p:txBody>
      </p:sp>
      <p:sp>
        <p:nvSpPr>
          <p:cNvPr id="26629" name="スライド番号プレースホルダ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fontAlgn="base">
              <a:spcBef>
                <a:spcPct val="0"/>
              </a:spcBef>
              <a:spcAft>
                <a:spcPct val="0"/>
              </a:spcAft>
            </a:pPr>
            <a:fld id="{DF8E32BA-ADA6-47F0-8694-BA40EE0DA7A6}" type="slidenum">
              <a:rPr lang="ja-JP" altLang="en-US">
                <a:solidFill>
                  <a:srgbClr val="262626"/>
                </a:solidFill>
                <a:latin typeface="Meiryo UI" pitchFamily="50" charset="-128"/>
                <a:ea typeface="Meiryo UI" pitchFamily="50" charset="-128"/>
              </a:rPr>
              <a:pPr fontAlgn="base">
                <a:spcBef>
                  <a:spcPct val="0"/>
                </a:spcBef>
                <a:spcAft>
                  <a:spcPct val="0"/>
                </a:spcAft>
              </a:pPr>
              <a:t>8</a:t>
            </a:fld>
            <a:endParaRPr lang="ja-JP" altLang="en-US">
              <a:solidFill>
                <a:srgbClr val="262626"/>
              </a:solidFill>
              <a:latin typeface="Meiryo UI" pitchFamily="50" charset="-128"/>
              <a:ea typeface="Meiryo UI" pitchFamily="50" charset="-128"/>
            </a:endParaRPr>
          </a:p>
        </p:txBody>
      </p:sp>
      <p:sp>
        <p:nvSpPr>
          <p:cNvPr id="11" name="テキスト ボックス 10"/>
          <p:cNvSpPr txBox="1">
            <a:spLocks noChangeArrowheads="1"/>
          </p:cNvSpPr>
          <p:nvPr/>
        </p:nvSpPr>
        <p:spPr bwMode="auto">
          <a:xfrm>
            <a:off x="611188" y="1125538"/>
            <a:ext cx="4752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ja-JP" altLang="en-US" b="1" u="sng">
                <a:latin typeface="Meiryo UI" pitchFamily="50" charset="-128"/>
                <a:ea typeface="Meiryo UI" pitchFamily="50" charset="-128"/>
                <a:cs typeface="Meiryo UI" pitchFamily="50" charset="-128"/>
              </a:rPr>
              <a:t>要求分析</a:t>
            </a:r>
          </a:p>
        </p:txBody>
      </p:sp>
      <p:sp>
        <p:nvSpPr>
          <p:cNvPr id="12" name="テキスト ボックス 11"/>
          <p:cNvSpPr txBox="1">
            <a:spLocks noChangeArrowheads="1"/>
          </p:cNvSpPr>
          <p:nvPr/>
        </p:nvSpPr>
        <p:spPr bwMode="auto">
          <a:xfrm>
            <a:off x="755650" y="1557338"/>
            <a:ext cx="7848600"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a:buFont typeface="Wingdings" pitchFamily="2" charset="2"/>
              <a:buChar char="Ø"/>
            </a:pPr>
            <a:r>
              <a:rPr lang="ja-JP" altLang="en-US" sz="2000">
                <a:latin typeface="Meiryo UI" pitchFamily="50" charset="-128"/>
                <a:ea typeface="Meiryo UI" pitchFamily="50" charset="-128"/>
                <a:cs typeface="Meiryo UI" pitchFamily="50" charset="-128"/>
              </a:rPr>
              <a:t>情報収集</a:t>
            </a:r>
            <a:endParaRPr lang="en-US" altLang="ja-JP" sz="2000">
              <a:latin typeface="Meiryo UI" pitchFamily="50" charset="-128"/>
              <a:ea typeface="Meiryo UI" pitchFamily="50" charset="-128"/>
              <a:cs typeface="Meiryo UI" pitchFamily="50" charset="-128"/>
            </a:endParaRPr>
          </a:p>
          <a:p>
            <a:pPr lvl="1"/>
            <a:r>
              <a:rPr lang="ja-JP" altLang="en-US" sz="2000">
                <a:latin typeface="Meiryo UI" pitchFamily="50" charset="-128"/>
                <a:ea typeface="Meiryo UI" pitchFamily="50" charset="-128"/>
                <a:cs typeface="Meiryo UI" pitchFamily="50" charset="-128"/>
              </a:rPr>
              <a:t>経営陣や担当者へのヒアリング、資料や帳票、各種データの確認、現行システムの確認</a:t>
            </a:r>
            <a:endParaRPr lang="en-US" altLang="ja-JP" sz="2000">
              <a:latin typeface="Meiryo UI" pitchFamily="50" charset="-128"/>
              <a:ea typeface="Meiryo UI" pitchFamily="50" charset="-128"/>
              <a:cs typeface="Meiryo UI" pitchFamily="50" charset="-128"/>
            </a:endParaRPr>
          </a:p>
          <a:p>
            <a:pPr>
              <a:buFont typeface="Wingdings" pitchFamily="2" charset="2"/>
              <a:buChar char="Ø"/>
            </a:pPr>
            <a:r>
              <a:rPr lang="ja-JP" altLang="en-US" sz="2000">
                <a:latin typeface="Meiryo UI" pitchFamily="50" charset="-128"/>
                <a:ea typeface="Meiryo UI" pitchFamily="50" charset="-128"/>
                <a:cs typeface="Meiryo UI" pitchFamily="50" charset="-128"/>
              </a:rPr>
              <a:t>体系化された分析手法で分析</a:t>
            </a:r>
            <a:endParaRPr lang="en-US" altLang="ja-JP" sz="2000">
              <a:latin typeface="Meiryo UI" pitchFamily="50" charset="-128"/>
              <a:ea typeface="Meiryo UI" pitchFamily="50" charset="-128"/>
              <a:cs typeface="Meiryo UI" pitchFamily="50" charset="-128"/>
            </a:endParaRPr>
          </a:p>
          <a:p>
            <a:pPr lvl="1"/>
            <a:r>
              <a:rPr lang="ja-JP" altLang="en-US" sz="2000">
                <a:latin typeface="Meiryo UI" pitchFamily="50" charset="-128"/>
                <a:ea typeface="Meiryo UI" pitchFamily="50" charset="-128"/>
                <a:cs typeface="Meiryo UI" pitchFamily="50" charset="-128"/>
              </a:rPr>
              <a:t>ソフトシステム方法論</a:t>
            </a:r>
            <a:r>
              <a:rPr lang="en-US" altLang="ja-JP" sz="2000">
                <a:latin typeface="Meiryo UI" pitchFamily="50" charset="-128"/>
                <a:ea typeface="Meiryo UI" pitchFamily="50" charset="-128"/>
                <a:cs typeface="Meiryo UI" pitchFamily="50" charset="-128"/>
              </a:rPr>
              <a:t>(SSM)</a:t>
            </a:r>
            <a:r>
              <a:rPr lang="ja-JP" altLang="en-US" sz="2000">
                <a:latin typeface="Meiryo UI" pitchFamily="50" charset="-128"/>
                <a:ea typeface="Meiryo UI" pitchFamily="50" charset="-128"/>
                <a:cs typeface="Meiryo UI" pitchFamily="50" charset="-128"/>
              </a:rPr>
              <a:t>、マルチビュー分析、機能要求と非機能要求による分析など</a:t>
            </a:r>
            <a:endParaRPr lang="en-US" altLang="ja-JP" sz="2000">
              <a:latin typeface="Meiryo UI" pitchFamily="50" charset="-128"/>
              <a:ea typeface="Meiryo UI" pitchFamily="50" charset="-128"/>
              <a:cs typeface="Meiryo UI" pitchFamily="50" charset="-128"/>
            </a:endParaRPr>
          </a:p>
          <a:p>
            <a:pPr>
              <a:buFont typeface="Wingdings" pitchFamily="2" charset="2"/>
              <a:buChar char="Ø"/>
            </a:pPr>
            <a:r>
              <a:rPr lang="ja-JP" altLang="en-US" sz="2000">
                <a:latin typeface="Meiryo UI" pitchFamily="50" charset="-128"/>
                <a:ea typeface="Meiryo UI" pitchFamily="50" charset="-128"/>
                <a:cs typeface="Meiryo UI" pitchFamily="50" charset="-128"/>
              </a:rPr>
              <a:t>要求分析に使用するドキュメント</a:t>
            </a:r>
            <a:endParaRPr lang="en-US" altLang="ja-JP" sz="2000">
              <a:latin typeface="Meiryo UI" pitchFamily="50" charset="-128"/>
              <a:ea typeface="Meiryo UI" pitchFamily="50" charset="-128"/>
              <a:cs typeface="Meiryo UI" pitchFamily="50" charset="-128"/>
            </a:endParaRPr>
          </a:p>
          <a:p>
            <a:pPr lvl="1"/>
            <a:r>
              <a:rPr lang="ja-JP" altLang="en-US" sz="2000">
                <a:latin typeface="Meiryo UI" pitchFamily="50" charset="-128"/>
                <a:ea typeface="Meiryo UI" pitchFamily="50" charset="-128"/>
                <a:cs typeface="Meiryo UI" pitchFamily="50" charset="-128"/>
              </a:rPr>
              <a:t>業務フロー図、シーケンス図、</a:t>
            </a:r>
            <a:r>
              <a:rPr lang="en-US" altLang="ja-JP" sz="2000">
                <a:latin typeface="Meiryo UI" pitchFamily="50" charset="-128"/>
                <a:ea typeface="Meiryo UI" pitchFamily="50" charset="-128"/>
                <a:cs typeface="Meiryo UI" pitchFamily="50" charset="-128"/>
              </a:rPr>
              <a:t>DFD</a:t>
            </a:r>
            <a:r>
              <a:rPr lang="ja-JP" altLang="en-US" sz="2000">
                <a:latin typeface="Meiryo UI" pitchFamily="50" charset="-128"/>
                <a:ea typeface="Meiryo UI" pitchFamily="50" charset="-128"/>
                <a:cs typeface="Meiryo UI" pitchFamily="50" charset="-128"/>
              </a:rPr>
              <a:t>など</a:t>
            </a:r>
            <a:endParaRPr lang="en-US" altLang="ja-JP" sz="2000">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タイトル 3"/>
          <p:cNvSpPr>
            <a:spLocks noGrp="1"/>
          </p:cNvSpPr>
          <p:nvPr>
            <p:ph type="title"/>
          </p:nvPr>
        </p:nvSpPr>
        <p:spPr>
          <a:xfrm>
            <a:off x="395288" y="115888"/>
            <a:ext cx="7129462" cy="720725"/>
          </a:xfrm>
        </p:spPr>
        <p:txBody>
          <a:bodyPr/>
          <a:lstStyle/>
          <a:p>
            <a:r>
              <a:rPr lang="ja-JP" altLang="en-US" smtClean="0"/>
              <a:t>要件定義でやるべきこと</a:t>
            </a:r>
          </a:p>
        </p:txBody>
      </p:sp>
      <p:sp>
        <p:nvSpPr>
          <p:cNvPr id="27651" name="コンテンツ プレースホルダ 4"/>
          <p:cNvSpPr>
            <a:spLocks noGrp="1"/>
          </p:cNvSpPr>
          <p:nvPr>
            <p:ph idx="1"/>
          </p:nvPr>
        </p:nvSpPr>
        <p:spPr>
          <a:xfrm>
            <a:off x="395288" y="981075"/>
            <a:ext cx="8353425" cy="5472113"/>
          </a:xfrm>
        </p:spPr>
        <p:txBody>
          <a:bodyPr/>
          <a:lstStyle/>
          <a:p>
            <a:pPr>
              <a:buFont typeface="Arial" charset="0"/>
              <a:buNone/>
            </a:pPr>
            <a:r>
              <a:rPr lang="ja-JP" altLang="en-US" sz="1400" smtClean="0"/>
              <a:t/>
            </a:r>
            <a:br>
              <a:rPr lang="ja-JP" altLang="en-US" sz="1400" smtClean="0"/>
            </a:br>
            <a:r>
              <a:rPr lang="ja-JP" altLang="en-US" sz="1400" smtClean="0"/>
              <a:t/>
            </a:r>
            <a:br>
              <a:rPr lang="ja-JP" altLang="en-US" sz="1400" smtClean="0"/>
            </a:br>
            <a:endParaRPr lang="ja-JP" altLang="en-US" sz="1400" smtClean="0"/>
          </a:p>
        </p:txBody>
      </p:sp>
      <p:sp>
        <p:nvSpPr>
          <p:cNvPr id="27652" name="フッター プレースホルダ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fontAlgn="base">
              <a:spcBef>
                <a:spcPct val="0"/>
              </a:spcBef>
              <a:spcAft>
                <a:spcPct val="0"/>
              </a:spcAft>
            </a:pPr>
            <a:r>
              <a:rPr lang="en-US" altLang="ja-JP" smtClean="0">
                <a:solidFill>
                  <a:srgbClr val="898989"/>
                </a:solidFill>
                <a:latin typeface="Meiryo UI" pitchFamily="50" charset="-128"/>
                <a:ea typeface="Meiryo UI" pitchFamily="50" charset="-128"/>
              </a:rPr>
              <a:t>©2015 Tech Fun Corporation All rights reserved.</a:t>
            </a:r>
            <a:endParaRPr lang="ja-JP" altLang="en-US" sz="1200">
              <a:solidFill>
                <a:srgbClr val="898989"/>
              </a:solidFill>
              <a:latin typeface="Meiryo UI" pitchFamily="50" charset="-128"/>
              <a:ea typeface="Meiryo UI" pitchFamily="50" charset="-128"/>
            </a:endParaRPr>
          </a:p>
        </p:txBody>
      </p:sp>
      <p:sp>
        <p:nvSpPr>
          <p:cNvPr id="27653" name="スライド番号プレースホルダ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fontAlgn="base">
              <a:spcBef>
                <a:spcPct val="0"/>
              </a:spcBef>
              <a:spcAft>
                <a:spcPct val="0"/>
              </a:spcAft>
            </a:pPr>
            <a:fld id="{78C40AF3-AE83-47C9-B556-9F0ECDC155F3}" type="slidenum">
              <a:rPr lang="ja-JP" altLang="en-US">
                <a:solidFill>
                  <a:srgbClr val="262626"/>
                </a:solidFill>
                <a:latin typeface="Meiryo UI" pitchFamily="50" charset="-128"/>
                <a:ea typeface="Meiryo UI" pitchFamily="50" charset="-128"/>
              </a:rPr>
              <a:pPr fontAlgn="base">
                <a:spcBef>
                  <a:spcPct val="0"/>
                </a:spcBef>
                <a:spcAft>
                  <a:spcPct val="0"/>
                </a:spcAft>
              </a:pPr>
              <a:t>9</a:t>
            </a:fld>
            <a:endParaRPr lang="ja-JP" altLang="en-US">
              <a:solidFill>
                <a:srgbClr val="262626"/>
              </a:solidFill>
              <a:latin typeface="Meiryo UI" pitchFamily="50" charset="-128"/>
              <a:ea typeface="Meiryo UI" pitchFamily="50" charset="-128"/>
            </a:endParaRPr>
          </a:p>
        </p:txBody>
      </p:sp>
      <p:sp>
        <p:nvSpPr>
          <p:cNvPr id="11" name="テキスト ボックス 10"/>
          <p:cNvSpPr txBox="1">
            <a:spLocks noChangeArrowheads="1"/>
          </p:cNvSpPr>
          <p:nvPr/>
        </p:nvSpPr>
        <p:spPr bwMode="auto">
          <a:xfrm>
            <a:off x="611188" y="1125538"/>
            <a:ext cx="4752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ja-JP" altLang="en-US" b="1" u="sng">
                <a:latin typeface="Meiryo UI" pitchFamily="50" charset="-128"/>
                <a:ea typeface="Meiryo UI" pitchFamily="50" charset="-128"/>
                <a:cs typeface="Meiryo UI" pitchFamily="50" charset="-128"/>
              </a:rPr>
              <a:t>要件定義</a:t>
            </a:r>
          </a:p>
        </p:txBody>
      </p:sp>
      <p:sp>
        <p:nvSpPr>
          <p:cNvPr id="12" name="テキスト ボックス 11"/>
          <p:cNvSpPr txBox="1">
            <a:spLocks noChangeArrowheads="1"/>
          </p:cNvSpPr>
          <p:nvPr/>
        </p:nvSpPr>
        <p:spPr bwMode="auto">
          <a:xfrm>
            <a:off x="755650" y="1557338"/>
            <a:ext cx="78486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a:buFont typeface="Wingdings" pitchFamily="2" charset="2"/>
              <a:buChar char="Ø"/>
            </a:pPr>
            <a:r>
              <a:rPr lang="ja-JP" altLang="en-US" sz="2000">
                <a:latin typeface="Meiryo UI" pitchFamily="50" charset="-128"/>
                <a:ea typeface="Meiryo UI" pitchFamily="50" charset="-128"/>
                <a:cs typeface="Meiryo UI" pitchFamily="50" charset="-128"/>
              </a:rPr>
              <a:t>システム要件を抽出</a:t>
            </a:r>
            <a:endParaRPr lang="en-US" altLang="ja-JP" sz="2000">
              <a:latin typeface="Meiryo UI" pitchFamily="50" charset="-128"/>
              <a:ea typeface="Meiryo UI" pitchFamily="50" charset="-128"/>
              <a:cs typeface="Meiryo UI" pitchFamily="50" charset="-128"/>
            </a:endParaRPr>
          </a:p>
          <a:p>
            <a:pPr lvl="1"/>
            <a:r>
              <a:rPr lang="ja-JP" altLang="en-US" sz="2000">
                <a:latin typeface="Meiryo UI" pitchFamily="50" charset="-128"/>
                <a:ea typeface="Meiryo UI" pitchFamily="50" charset="-128"/>
                <a:cs typeface="Meiryo UI" pitchFamily="50" charset="-128"/>
              </a:rPr>
              <a:t>要求分析結果からシステム要件を整理し、抽出</a:t>
            </a:r>
          </a:p>
          <a:p>
            <a:pPr>
              <a:buFont typeface="Wingdings" pitchFamily="2" charset="2"/>
              <a:buChar char="Ø"/>
            </a:pPr>
            <a:r>
              <a:rPr lang="ja-JP" altLang="en-US" sz="2000">
                <a:latin typeface="Meiryo UI" pitchFamily="50" charset="-128"/>
                <a:ea typeface="Meiryo UI" pitchFamily="50" charset="-128"/>
                <a:cs typeface="Meiryo UI" pitchFamily="50" charset="-128"/>
              </a:rPr>
              <a:t>機能要件の抽出</a:t>
            </a:r>
            <a:endParaRPr lang="en-US" altLang="ja-JP" sz="2000">
              <a:latin typeface="Meiryo UI" pitchFamily="50" charset="-128"/>
              <a:ea typeface="Meiryo UI" pitchFamily="50" charset="-128"/>
              <a:cs typeface="Meiryo UI" pitchFamily="50" charset="-128"/>
            </a:endParaRPr>
          </a:p>
          <a:p>
            <a:pPr lvl="1"/>
            <a:r>
              <a:rPr lang="ja-JP" altLang="en-US" sz="2000">
                <a:latin typeface="Meiryo UI" pitchFamily="50" charset="-128"/>
                <a:ea typeface="Meiryo UI" pitchFamily="50" charset="-128"/>
                <a:cs typeface="Meiryo UI" pitchFamily="50" charset="-128"/>
              </a:rPr>
              <a:t>・必要な機能要求の洗い出し</a:t>
            </a:r>
            <a:endParaRPr lang="en-US" altLang="ja-JP" sz="2000">
              <a:latin typeface="Meiryo UI" pitchFamily="50" charset="-128"/>
              <a:ea typeface="Meiryo UI" pitchFamily="50" charset="-128"/>
              <a:cs typeface="Meiryo UI" pitchFamily="50" charset="-128"/>
            </a:endParaRPr>
          </a:p>
          <a:p>
            <a:pPr lvl="1"/>
            <a:r>
              <a:rPr lang="ja-JP" altLang="en-US" sz="2000">
                <a:latin typeface="Meiryo UI" pitchFamily="50" charset="-128"/>
                <a:ea typeface="Meiryo UI" pitchFamily="50" charset="-128"/>
                <a:cs typeface="Meiryo UI" pitchFamily="50" charset="-128"/>
              </a:rPr>
              <a:t>・機能要求の重複、矛盾、不足をなくす</a:t>
            </a:r>
            <a:endParaRPr lang="en-US" altLang="ja-JP" sz="2000">
              <a:latin typeface="Meiryo UI" pitchFamily="50" charset="-128"/>
              <a:ea typeface="Meiryo UI" pitchFamily="50" charset="-128"/>
              <a:cs typeface="Meiryo UI" pitchFamily="50" charset="-128"/>
            </a:endParaRPr>
          </a:p>
          <a:p>
            <a:pPr lvl="1"/>
            <a:r>
              <a:rPr lang="ja-JP" altLang="en-US" sz="2000">
                <a:latin typeface="Meiryo UI" pitchFamily="50" charset="-128"/>
                <a:ea typeface="Meiryo UI" pitchFamily="50" charset="-128"/>
                <a:cs typeface="Meiryo UI" pitchFamily="50" charset="-128"/>
              </a:rPr>
              <a:t>・システム全体像および各機能をとりまとめ</a:t>
            </a:r>
            <a:endParaRPr lang="en-US" altLang="ja-JP" sz="2000">
              <a:latin typeface="Meiryo UI" pitchFamily="50" charset="-128"/>
              <a:ea typeface="Meiryo UI" pitchFamily="50" charset="-128"/>
              <a:cs typeface="Meiryo UI" pitchFamily="50" charset="-128"/>
            </a:endParaRPr>
          </a:p>
          <a:p>
            <a:pPr>
              <a:buFont typeface="Wingdings" pitchFamily="2" charset="2"/>
              <a:buChar char="Ø"/>
            </a:pPr>
            <a:r>
              <a:rPr lang="ja-JP" altLang="en-US" sz="2000">
                <a:latin typeface="Meiryo UI" pitchFamily="50" charset="-128"/>
                <a:ea typeface="Meiryo UI" pitchFamily="50" charset="-128"/>
                <a:cs typeface="Meiryo UI" pitchFamily="50" charset="-128"/>
              </a:rPr>
              <a:t>非機能要件の抽出</a:t>
            </a:r>
            <a:endParaRPr lang="en-US" altLang="ja-JP" sz="2000">
              <a:latin typeface="Meiryo UI" pitchFamily="50" charset="-128"/>
              <a:ea typeface="Meiryo UI" pitchFamily="50" charset="-128"/>
              <a:cs typeface="Meiryo UI" pitchFamily="50" charset="-128"/>
            </a:endParaRPr>
          </a:p>
          <a:p>
            <a:pPr lvl="1"/>
            <a:r>
              <a:rPr lang="ja-JP" altLang="en-US" sz="2000">
                <a:latin typeface="Meiryo UI" pitchFamily="50" charset="-128"/>
                <a:ea typeface="Meiryo UI" pitchFamily="50" charset="-128"/>
                <a:cs typeface="Meiryo UI" pitchFamily="50" charset="-128"/>
              </a:rPr>
              <a:t>・可用性・・・システムを継続的に利用可能とするための要件</a:t>
            </a:r>
            <a:endParaRPr lang="en-US" altLang="ja-JP" sz="2000">
              <a:latin typeface="Meiryo UI" pitchFamily="50" charset="-128"/>
              <a:ea typeface="Meiryo UI" pitchFamily="50" charset="-128"/>
              <a:cs typeface="Meiryo UI" pitchFamily="50" charset="-128"/>
            </a:endParaRPr>
          </a:p>
          <a:p>
            <a:pPr lvl="1"/>
            <a:r>
              <a:rPr lang="ja-JP" altLang="en-US" sz="2000">
                <a:latin typeface="Meiryo UI" pitchFamily="50" charset="-128"/>
                <a:ea typeface="Meiryo UI" pitchFamily="50" charset="-128"/>
                <a:cs typeface="Meiryo UI" pitchFamily="50" charset="-128"/>
              </a:rPr>
              <a:t>・性能・拡張性・・・性能および将来のシステム拡張に関する要件</a:t>
            </a:r>
            <a:endParaRPr lang="en-US" altLang="ja-JP" sz="2000">
              <a:latin typeface="Meiryo UI" pitchFamily="50" charset="-128"/>
              <a:ea typeface="Meiryo UI" pitchFamily="50" charset="-128"/>
              <a:cs typeface="Meiryo UI" pitchFamily="50" charset="-128"/>
            </a:endParaRPr>
          </a:p>
          <a:p>
            <a:pPr lvl="1"/>
            <a:r>
              <a:rPr lang="ja-JP" altLang="en-US" sz="2000">
                <a:latin typeface="Meiryo UI" pitchFamily="50" charset="-128"/>
                <a:ea typeface="Meiryo UI" pitchFamily="50" charset="-128"/>
                <a:cs typeface="Meiryo UI" pitchFamily="50" charset="-128"/>
              </a:rPr>
              <a:t>・運用・保守性・・・システムの運用と保守に関する要件</a:t>
            </a:r>
            <a:endParaRPr lang="en-US" altLang="ja-JP" sz="2000">
              <a:latin typeface="Meiryo UI" pitchFamily="50" charset="-128"/>
              <a:ea typeface="Meiryo UI" pitchFamily="50" charset="-128"/>
              <a:cs typeface="Meiryo UI" pitchFamily="50" charset="-128"/>
            </a:endParaRPr>
          </a:p>
          <a:p>
            <a:pPr lvl="1"/>
            <a:r>
              <a:rPr lang="ja-JP" altLang="en-US" sz="2000">
                <a:latin typeface="Meiryo UI" pitchFamily="50" charset="-128"/>
                <a:ea typeface="Meiryo UI" pitchFamily="50" charset="-128"/>
                <a:cs typeface="Meiryo UI" pitchFamily="50" charset="-128"/>
              </a:rPr>
              <a:t>・移行性・・・現行システムからの移行に関する要件</a:t>
            </a:r>
            <a:endParaRPr lang="en-US" altLang="ja-JP" sz="2000">
              <a:latin typeface="Meiryo UI" pitchFamily="50" charset="-128"/>
              <a:ea typeface="Meiryo UI" pitchFamily="50" charset="-128"/>
              <a:cs typeface="Meiryo UI" pitchFamily="50" charset="-128"/>
            </a:endParaRPr>
          </a:p>
          <a:p>
            <a:pPr lvl="1"/>
            <a:r>
              <a:rPr lang="ja-JP" altLang="en-US" sz="2000">
                <a:latin typeface="Meiryo UI" pitchFamily="50" charset="-128"/>
                <a:ea typeface="Meiryo UI" pitchFamily="50" charset="-128"/>
                <a:cs typeface="Meiryo UI" pitchFamily="50" charset="-128"/>
              </a:rPr>
              <a:t>・セキュリティ・・・情報システムの安全性に関する要件</a:t>
            </a:r>
            <a:endParaRPr lang="en-US" altLang="ja-JP" sz="2000">
              <a:latin typeface="Meiryo UI" pitchFamily="50" charset="-128"/>
              <a:ea typeface="Meiryo UI" pitchFamily="50" charset="-128"/>
              <a:cs typeface="Meiryo UI" pitchFamily="50" charset="-128"/>
            </a:endParaRPr>
          </a:p>
          <a:p>
            <a:pPr lvl="1"/>
            <a:r>
              <a:rPr lang="ja-JP" altLang="en-US" sz="2000">
                <a:latin typeface="Meiryo UI" pitchFamily="50" charset="-128"/>
                <a:ea typeface="Meiryo UI" pitchFamily="50" charset="-128"/>
                <a:cs typeface="Meiryo UI" pitchFamily="50" charset="-128"/>
              </a:rPr>
              <a:t>・システム環境・・・システムの設定環境に関する要件</a:t>
            </a:r>
            <a:endParaRPr lang="en-US" altLang="ja-JP" sz="2000">
              <a:latin typeface="Meiryo UI" pitchFamily="50" charset="-128"/>
              <a:ea typeface="Meiryo UI" pitchFamily="50" charset="-128"/>
              <a:cs typeface="Meiryo UI" pitchFamily="50" charset="-128"/>
            </a:endParaRPr>
          </a:p>
          <a:p>
            <a:pPr>
              <a:buFont typeface="Wingdings" pitchFamily="2" charset="2"/>
              <a:buChar char="Ø"/>
            </a:pPr>
            <a:r>
              <a:rPr lang="ja-JP" altLang="en-US" sz="2000">
                <a:latin typeface="Meiryo UI" pitchFamily="50" charset="-128"/>
                <a:ea typeface="Meiryo UI" pitchFamily="50" charset="-128"/>
                <a:cs typeface="Meiryo UI" pitchFamily="50" charset="-128"/>
              </a:rPr>
              <a:t>要件定義書の作成</a:t>
            </a:r>
            <a:endParaRPr lang="en-US" altLang="ja-JP" sz="2000">
              <a:latin typeface="Meiryo UI" pitchFamily="50" charset="-128"/>
              <a:ea typeface="Meiryo UI" pitchFamily="50" charset="-128"/>
              <a:cs typeface="Meiryo UI" pitchFamily="50" charset="-128"/>
            </a:endParaRPr>
          </a:p>
          <a:p>
            <a:pPr lvl="1"/>
            <a:r>
              <a:rPr lang="ja-JP" altLang="en-US" sz="2000">
                <a:latin typeface="Meiryo UI" pitchFamily="50" charset="-128"/>
                <a:ea typeface="Meiryo UI" pitchFamily="50" charset="-128"/>
                <a:cs typeface="Meiryo UI" pitchFamily="50" charset="-128"/>
              </a:rPr>
              <a:t>機能要件と非機能要件を文書化</a:t>
            </a:r>
            <a:endParaRPr lang="en-US" altLang="ja-JP" sz="2000">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1992</TotalTime>
  <Words>1020</Words>
  <Application>Microsoft Office PowerPoint</Application>
  <PresentationFormat>画面に合わせる (4:3)</PresentationFormat>
  <Paragraphs>118</Paragraphs>
  <Slides>11</Slides>
  <Notes>0</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11</vt:i4>
      </vt:variant>
    </vt:vector>
  </HeadingPairs>
  <TitlesOfParts>
    <vt:vector size="23" baseType="lpstr">
      <vt:lpstr>HGSｺﾞｼｯｸE</vt:lpstr>
      <vt:lpstr>Meiryo UI</vt:lpstr>
      <vt:lpstr>ＭＳ Ｐゴシック</vt:lpstr>
      <vt:lpstr>SimHei</vt:lpstr>
      <vt:lpstr>メイリオ</vt:lpstr>
      <vt:lpstr>Arial</vt:lpstr>
      <vt:lpstr>Calibri</vt:lpstr>
      <vt:lpstr>Century Gothic</vt:lpstr>
      <vt:lpstr>Impact</vt:lpstr>
      <vt:lpstr>Verdana</vt:lpstr>
      <vt:lpstr>Wingdings</vt:lpstr>
      <vt:lpstr>デザインの設定</vt:lpstr>
      <vt:lpstr> 模擬プロジェクト研修　要件定義の進め方</vt:lpstr>
      <vt:lpstr>PowerPoint プレゼンテーション</vt:lpstr>
      <vt:lpstr>要件定義とは</vt:lpstr>
      <vt:lpstr>要件定義とは</vt:lpstr>
      <vt:lpstr>要件定義とは</vt:lpstr>
      <vt:lpstr>要件定義とは</vt:lpstr>
      <vt:lpstr>PowerPoint プレゼンテーション</vt:lpstr>
      <vt:lpstr>要件定義でやるべきこと</vt:lpstr>
      <vt:lpstr>要件定義でやるべきこと</vt:lpstr>
      <vt:lpstr>PowerPoint プレゼンテーション</vt:lpstr>
      <vt:lpstr>要件定義書の作成</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tsutsumi.horikiri</dc:creator>
  <cp:lastModifiedBy>techfun</cp:lastModifiedBy>
  <cp:revision>336</cp:revision>
  <dcterms:created xsi:type="dcterms:W3CDTF">2011-06-21T02:51:41Z</dcterms:created>
  <dcterms:modified xsi:type="dcterms:W3CDTF">2015-05-27T02:36:39Z</dcterms:modified>
</cp:coreProperties>
</file>