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3.png" ContentType="image/png"/>
  <Override PartName="/ppt/media/image2.png" ContentType="image/png"/>
  <Override PartName="/ppt/media/image4.png" ContentType="image/png"/>
  <Override PartName="/ppt/media/image1.gif" ContentType="image/gif"/>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6858000"/>
  <p:notesSz cx="6796087" cy="99250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クリックしてノート書式の編集</a:t>
            </a:r>
            <a:endParaRPr/>
          </a:p>
        </p:txBody>
      </p:sp>
      <p:sp>
        <p:nvSpPr>
          <p:cNvPr id="122"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&lt;ヘッダー&gt;</a:t>
            </a:r>
            <a:endParaRPr/>
          </a:p>
        </p:txBody>
      </p:sp>
      <p:sp>
        <p:nvSpPr>
          <p:cNvPr id="123"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&lt;日付/時刻&gt;</a:t>
            </a:r>
            <a:endParaRPr/>
          </a:p>
        </p:txBody>
      </p:sp>
      <p:sp>
        <p:nvSpPr>
          <p:cNvPr id="124"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&lt;フッター&gt;</a:t>
            </a:r>
            <a:endParaRPr/>
          </a:p>
        </p:txBody>
      </p:sp>
      <p:sp>
        <p:nvSpPr>
          <p:cNvPr id="125" name="PlaceHolder 5"/>
          <p:cNvSpPr>
            <a:spLocks noGrp="1"/>
          </p:cNvSpPr>
          <p:nvPr>
            <p:ph type="sldNum"/>
          </p:nvPr>
        </p:nvSpPr>
        <p:spPr>
          <a:xfrm>
            <a:off x="4278960" y="10157400"/>
            <a:ext cx="3280680" cy="534240"/>
          </a:xfrm>
          <a:prstGeom prst="rect">
            <a:avLst/>
          </a:prstGeom>
        </p:spPr>
        <p:txBody>
          <a:bodyPr lIns="0" rIns="0" tIns="0" bIns="0" anchor="b"/>
          <a:p>
            <a:pPr algn="r"/>
            <a:fld id="{2A707372-B5E0-48F8-BB1C-3F1D680E381B}" type="slidenum">
              <a:rPr lang="en-US" sz="1400">
                <a:latin typeface="Times New Roman"/>
              </a:rPr>
              <a:t>&lt;番号&gt;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7E9EA3DD-0B3A-486F-9C97-1C531D915ACA}" type="slidenum">
              <a:rPr lang="en-US" sz="1200" strike="noStrike">
                <a:solidFill>
                  <a:srgbClr val="000000"/>
                </a:solidFill>
                <a:latin typeface="Times New Roman"/>
                <a:ea typeface="ＭＳ Ｐ明朝"/>
              </a:rPr>
              <a:t>&lt;番号&gt;</a:t>
            </a:fld>
            <a:endParaRPr/>
          </a:p>
        </p:txBody>
      </p:sp>
      <p:sp>
        <p:nvSpPr>
          <p:cNvPr id="364"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60B5DE66-F76C-4FAF-A61B-FA852EAABAD9}" type="slidenum">
              <a:rPr lang="en-US" sz="1200" strike="noStrike">
                <a:solidFill>
                  <a:srgbClr val="000000"/>
                </a:solidFill>
                <a:latin typeface="Times New Roman"/>
                <a:ea typeface="ＭＳ Ｐ明朝"/>
              </a:rPr>
              <a:t>&lt;番号&gt;</a:t>
            </a:fld>
            <a:endParaRPr/>
          </a:p>
        </p:txBody>
      </p:sp>
      <p:sp>
        <p:nvSpPr>
          <p:cNvPr id="366"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C5968857-EB2A-4AE4-BE3D-78C0381B58DE}" type="slidenum">
              <a:rPr lang="en-US" sz="1200" strike="noStrike">
                <a:solidFill>
                  <a:srgbClr val="000000"/>
                </a:solidFill>
                <a:latin typeface="Times New Roman"/>
                <a:ea typeface="ＭＳ Ｐ明朝"/>
              </a:rPr>
              <a:t>&lt;番号&gt;</a:t>
            </a:fld>
            <a:endParaRPr/>
          </a:p>
        </p:txBody>
      </p:sp>
      <p:sp>
        <p:nvSpPr>
          <p:cNvPr id="368"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8DECBF5A-5177-471E-8002-F907A99CD058}" type="slidenum">
              <a:rPr lang="en-US" sz="1200" strike="noStrike">
                <a:solidFill>
                  <a:srgbClr val="000000"/>
                </a:solidFill>
                <a:latin typeface="Times New Roman"/>
                <a:ea typeface="ＭＳ Ｐ明朝"/>
              </a:rPr>
              <a:t>&lt;番号&gt;</a:t>
            </a:fld>
            <a:endParaRPr/>
          </a:p>
        </p:txBody>
      </p:sp>
      <p:sp>
        <p:nvSpPr>
          <p:cNvPr id="370"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9A2B9ADA-907B-4ADE-80E2-1395E535869A}" type="slidenum">
              <a:rPr lang="en-US" sz="1200" strike="noStrike">
                <a:solidFill>
                  <a:srgbClr val="000000"/>
                </a:solidFill>
                <a:latin typeface="Times New Roman"/>
                <a:ea typeface="ＭＳ Ｐ明朝"/>
              </a:rPr>
              <a:t>&lt;番号&gt;</a:t>
            </a:fld>
            <a:endParaRPr/>
          </a:p>
        </p:txBody>
      </p:sp>
      <p:sp>
        <p:nvSpPr>
          <p:cNvPr id="372"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4512368A-3E19-41B8-B55F-F82B6F389E94}" type="slidenum">
              <a:rPr lang="en-US" sz="1200" strike="noStrike">
                <a:solidFill>
                  <a:srgbClr val="000000"/>
                </a:solidFill>
                <a:latin typeface="Times New Roman"/>
                <a:ea typeface="ＭＳ Ｐ明朝"/>
              </a:rPr>
              <a:t>&lt;番号&gt;</a:t>
            </a:fld>
            <a:endParaRPr/>
          </a:p>
        </p:txBody>
      </p:sp>
      <p:sp>
        <p:nvSpPr>
          <p:cNvPr id="374"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3849840" y="9426600"/>
            <a:ext cx="2942640" cy="492840"/>
          </a:xfrm>
          <a:prstGeom prst="rect">
            <a:avLst/>
          </a:prstGeom>
          <a:noFill/>
          <a:ln w="9360">
            <a:noFill/>
          </a:ln>
        </p:spPr>
        <p:style>
          <a:lnRef idx="0"/>
          <a:fillRef idx="0"/>
          <a:effectRef idx="0"/>
          <a:fontRef idx="minor"/>
        </p:style>
        <p:txBody>
          <a:bodyPr lIns="90000" rIns="90000" tIns="46800" bIns="46800" anchor="b"/>
          <a:p>
            <a:pPr algn="r">
              <a:lnSpc>
                <a:spcPct val="100000"/>
              </a:lnSpc>
            </a:pPr>
            <a:fld id="{14BF410E-9A6F-47BB-9ECC-09A985CF57BF}" type="slidenum">
              <a:rPr lang="en-US" sz="1200" strike="noStrike">
                <a:solidFill>
                  <a:srgbClr val="000000"/>
                </a:solidFill>
                <a:latin typeface="Times New Roman"/>
                <a:ea typeface="ＭＳ Ｐ明朝"/>
              </a:rPr>
              <a:t>&lt;番号&gt;</a:t>
            </a:fld>
            <a:endParaRPr/>
          </a:p>
        </p:txBody>
      </p:sp>
      <p:sp>
        <p:nvSpPr>
          <p:cNvPr id="376" name="PlaceHolder 2"/>
          <p:cNvSpPr>
            <a:spLocks noGrp="1"/>
          </p:cNvSpPr>
          <p:nvPr>
            <p:ph type="body"/>
          </p:nvPr>
        </p:nvSpPr>
        <p:spPr>
          <a:xfrm>
            <a:off x="679320" y="4714920"/>
            <a:ext cx="5438160" cy="4466520"/>
          </a:xfrm>
          <a:prstGeom prst="rect">
            <a:avLst/>
          </a:prstGeom>
        </p:spPr>
        <p:txBody>
          <a:bodyPr lIns="90000" rIns="90000" tIns="46800" bIns="46800" anchor="ct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TextShape 1"/>
          <p:cNvSpPr txBox="1"/>
          <p:nvPr/>
        </p:nvSpPr>
        <p:spPr>
          <a:xfrm>
            <a:off x="3849840" y="9426600"/>
            <a:ext cx="2943000" cy="493200"/>
          </a:xfrm>
          <a:prstGeom prst="rect">
            <a:avLst/>
          </a:prstGeom>
          <a:noFill/>
          <a:ln w="9360">
            <a:noFill/>
          </a:ln>
        </p:spPr>
        <p:txBody>
          <a:bodyPr lIns="90000" rIns="90000" tIns="46800" bIns="46800" anchor="b"/>
          <a:p>
            <a:pPr algn="r">
              <a:lnSpc>
                <a:spcPct val="100000"/>
              </a:lnSpc>
            </a:pPr>
            <a:fld id="{B6652DF1-9404-4363-9C64-EFB97208D2C4}" type="slidenum">
              <a:rPr lang="en-US" sz="1200" strike="noStrike">
                <a:solidFill>
                  <a:srgbClr val="000000"/>
                </a:solidFill>
                <a:latin typeface="Times New Roman"/>
                <a:ea typeface="ＭＳ Ｐ明朝"/>
              </a:rPr>
              <a:t>&lt;番号&gt;</a:t>
            </a:fld>
            <a:endParaRPr/>
          </a:p>
        </p:txBody>
      </p:sp>
      <p:sp>
        <p:nvSpPr>
          <p:cNvPr id="378" name="PlaceHolder 2"/>
          <p:cNvSpPr>
            <a:spLocks noGrp="1"/>
          </p:cNvSpPr>
          <p:nvPr>
            <p:ph type="body"/>
          </p:nvPr>
        </p:nvSpPr>
        <p:spPr>
          <a:xfrm>
            <a:off x="679320" y="4714920"/>
            <a:ext cx="5438520" cy="4466880"/>
          </a:xfrm>
          <a:prstGeom prst="rect">
            <a:avLst/>
          </a:prstGeom>
        </p:spPr>
        <p:txBody>
          <a:bodyPr lIns="90000" rIns="90000" tIns="46800" bIns="46800" anchor="ct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0" name="" descr=""/>
          <p:cNvPicPr/>
          <p:nvPr/>
        </p:nvPicPr>
        <p:blipFill>
          <a:blip r:embed="rId2"/>
          <a:stretch/>
        </p:blipFill>
        <p:spPr>
          <a:xfrm>
            <a:off x="2079000" y="1604520"/>
            <a:ext cx="4984920" cy="3977280"/>
          </a:xfrm>
          <a:prstGeom prst="rect">
            <a:avLst/>
          </a:prstGeom>
          <a:ln>
            <a:noFill/>
          </a:ln>
        </p:spPr>
      </p:pic>
      <p:pic>
        <p:nvPicPr>
          <p:cNvPr id="41"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8" name="" descr=""/>
          <p:cNvPicPr/>
          <p:nvPr/>
        </p:nvPicPr>
        <p:blipFill>
          <a:blip r:embed="rId2"/>
          <a:stretch/>
        </p:blipFill>
        <p:spPr>
          <a:xfrm>
            <a:off x="2079000" y="1604520"/>
            <a:ext cx="4984920" cy="3977280"/>
          </a:xfrm>
          <a:prstGeom prst="rect">
            <a:avLst/>
          </a:prstGeom>
          <a:ln>
            <a:noFill/>
          </a:ln>
        </p:spPr>
      </p:pic>
      <p:pic>
        <p:nvPicPr>
          <p:cNvPr id="79"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1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9" name="" descr=""/>
          <p:cNvPicPr/>
          <p:nvPr/>
        </p:nvPicPr>
        <p:blipFill>
          <a:blip r:embed="rId2"/>
          <a:stretch/>
        </p:blipFill>
        <p:spPr>
          <a:xfrm>
            <a:off x="2079000" y="1604520"/>
            <a:ext cx="4984920" cy="3977280"/>
          </a:xfrm>
          <a:prstGeom prst="rect">
            <a:avLst/>
          </a:prstGeom>
          <a:ln>
            <a:noFill/>
          </a:ln>
        </p:spPr>
      </p:pic>
      <p:pic>
        <p:nvPicPr>
          <p:cNvPr id="120"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gif"/><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124080" y="6354720"/>
            <a:ext cx="2894760" cy="367560"/>
          </a:xfrm>
          <a:prstGeom prst="rect">
            <a:avLst/>
          </a:prstGeom>
          <a:noFill/>
          <a:ln>
            <a:noFill/>
          </a:ln>
        </p:spPr>
        <p:style>
          <a:lnRef idx="0"/>
          <a:fillRef idx="0"/>
          <a:effectRef idx="0"/>
          <a:fontRef idx="minor"/>
        </p:style>
      </p:sp>
      <p:sp>
        <p:nvSpPr>
          <p:cNvPr id="1" name="CustomShape 2"/>
          <p:cNvSpPr/>
          <p:nvPr/>
        </p:nvSpPr>
        <p:spPr>
          <a:xfrm rot="10800000">
            <a:off x="15192360" y="1675800"/>
            <a:ext cx="7595640" cy="837360"/>
          </a:xfrm>
          <a:prstGeom prst="rect">
            <a:avLst/>
          </a:prstGeom>
          <a:gradFill>
            <a:gsLst>
              <a:gs pos="8000">
                <a:schemeClr val="bg1">
                  <a:alpha val="0"/>
                </a:schemeClr>
              </a:gs>
              <a:gs pos="55000">
                <a:srgbClr val="ffffcc"/>
              </a:gs>
              <a:gs pos="84000">
                <a:srgbClr val="e1ca3f"/>
              </a:gs>
              <a:gs pos="100000">
                <a:srgbClr val="96ab94"/>
              </a:gs>
            </a:gsLst>
            <a:lin ang="0"/>
          </a:gradFill>
          <a:ln w="9360">
            <a:noFill/>
          </a:ln>
        </p:spPr>
        <p:style>
          <a:lnRef idx="0"/>
          <a:fillRef idx="0"/>
          <a:effectRef idx="0"/>
          <a:fontRef idx="minor"/>
        </p:style>
      </p:sp>
      <p:pic>
        <p:nvPicPr>
          <p:cNvPr id="2" name="図 6" descr=""/>
          <p:cNvPicPr/>
          <p:nvPr/>
        </p:nvPicPr>
        <p:blipFill>
          <a:blip r:embed="rId2"/>
          <a:stretch/>
        </p:blipFill>
        <p:spPr>
          <a:xfrm>
            <a:off x="7092360" y="289440"/>
            <a:ext cx="1809720" cy="330480"/>
          </a:xfrm>
          <a:prstGeom prst="rect">
            <a:avLst/>
          </a:prstGeom>
          <a:ln>
            <a:noFill/>
          </a:ln>
        </p:spPr>
      </p:pic>
      <p:sp>
        <p:nvSpPr>
          <p:cNvPr id="3" name="CustomShape 3"/>
          <p:cNvSpPr/>
          <p:nvPr/>
        </p:nvSpPr>
        <p:spPr>
          <a:xfrm rot="10800000">
            <a:off x="18289080" y="974520"/>
            <a:ext cx="9144720" cy="45360"/>
          </a:xfrm>
          <a:prstGeom prst="rect">
            <a:avLst/>
          </a:prstGeom>
          <a:solidFill>
            <a:srgbClr val="997f4f"/>
          </a:solidFill>
          <a:ln>
            <a:noFill/>
          </a:ln>
        </p:spPr>
        <p:style>
          <a:lnRef idx="0"/>
          <a:fillRef idx="0"/>
          <a:effectRef idx="0"/>
          <a:fontRef idx="minor"/>
        </p:style>
      </p:sp>
      <p:pic>
        <p:nvPicPr>
          <p:cNvPr id="4" name="Picture 2" descr=""/>
          <p:cNvPicPr/>
          <p:nvPr/>
        </p:nvPicPr>
        <p:blipFill>
          <a:blip r:embed="rId3"/>
          <a:stretch/>
        </p:blipFill>
        <p:spPr>
          <a:xfrm>
            <a:off x="0" y="6453360"/>
            <a:ext cx="9143280" cy="70560"/>
          </a:xfrm>
          <a:prstGeom prst="rect">
            <a:avLst/>
          </a:prstGeom>
          <a:ln w="9360">
            <a:noFill/>
          </a:ln>
        </p:spPr>
      </p:pic>
      <p:sp>
        <p:nvSpPr>
          <p:cNvPr id="5" name="PlaceHolder 4"/>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6" name="PlaceHolder 5"/>
          <p:cNvSpPr>
            <a:spLocks noGrp="1"/>
          </p:cNvSpPr>
          <p:nvPr>
            <p:ph type="subTitle"/>
          </p:nvPr>
        </p:nvSpPr>
        <p:spPr>
          <a:xfrm>
            <a:off x="457200" y="1604520"/>
            <a:ext cx="8228880" cy="3976920"/>
          </a:xfrm>
          <a:prstGeom prst="rect">
            <a:avLst/>
          </a:prstGeom>
        </p:spPr>
        <p:txBody>
          <a:bodyPr lIns="0" rIns="0" tIns="0" bIns="0" anchor="ctr"/>
          <a:p>
            <a:pPr algn="ctr"/>
            <a:endParaRPr/>
          </a:p>
        </p:txBody>
      </p:sp>
      <p:sp>
        <p:nvSpPr>
          <p:cNvPr id="7" name="PlaceHolder 6"/>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2" name="Picture 1" descr=""/>
          <p:cNvPicPr/>
          <p:nvPr/>
        </p:nvPicPr>
        <p:blipFill>
          <a:blip r:embed="rId2"/>
          <a:stretch/>
        </p:blipFill>
        <p:spPr>
          <a:xfrm>
            <a:off x="0" y="6453360"/>
            <a:ext cx="9143280" cy="70560"/>
          </a:xfrm>
          <a:prstGeom prst="rect">
            <a:avLst/>
          </a:prstGeom>
          <a:ln>
            <a:noFill/>
          </a:ln>
        </p:spPr>
      </p:pic>
      <p:pic>
        <p:nvPicPr>
          <p:cNvPr id="43" name="Picture 2" descr=""/>
          <p:cNvPicPr/>
          <p:nvPr/>
        </p:nvPicPr>
        <p:blipFill>
          <a:blip r:embed="rId3"/>
          <a:stretch/>
        </p:blipFill>
        <p:spPr>
          <a:xfrm>
            <a:off x="0" y="836640"/>
            <a:ext cx="9143280" cy="70560"/>
          </a:xfrm>
          <a:prstGeom prst="rect">
            <a:avLst/>
          </a:prstGeom>
          <a:ln>
            <a:noFill/>
          </a:ln>
        </p:spPr>
      </p:pic>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タイトルテキストの書式を編集するにはクリックします。</a:t>
            </a: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アウトラインテキストの書式を編集するにはクリックします。</a:t>
            </a:r>
            <a:endParaRPr/>
          </a:p>
          <a:p>
            <a:pPr lvl="1">
              <a:buSzPct val="75000"/>
              <a:buFont typeface="StarSymbol"/>
              <a:buChar char=""/>
            </a:pPr>
            <a:r>
              <a:rPr lang="en-US" sz="2800">
                <a:latin typeface="Arial"/>
              </a:rPr>
              <a:t>2</a:t>
            </a:r>
            <a:r>
              <a:rPr lang="en-US" sz="2800">
                <a:latin typeface="Arial"/>
              </a:rPr>
              <a:t>レベル目のアウトライン</a:t>
            </a:r>
            <a:endParaRPr/>
          </a:p>
          <a:p>
            <a:pPr lvl="2">
              <a:buSzPct val="45000"/>
              <a:buFont typeface="StarSymbol"/>
              <a:buChar char=""/>
            </a:pPr>
            <a:r>
              <a:rPr lang="en-US" sz="2400">
                <a:latin typeface="Arial"/>
              </a:rPr>
              <a:t>3</a:t>
            </a:r>
            <a:r>
              <a:rPr lang="en-US" sz="2400">
                <a:latin typeface="Arial"/>
              </a:rPr>
              <a:t>レベル目のアウトライン</a:t>
            </a:r>
            <a:endParaRPr/>
          </a:p>
          <a:p>
            <a:pPr lvl="3">
              <a:buSzPct val="75000"/>
              <a:buFont typeface="StarSymbol"/>
              <a:buChar char=""/>
            </a:pPr>
            <a:r>
              <a:rPr lang="en-US" sz="2000">
                <a:latin typeface="Arial"/>
              </a:rPr>
              <a:t>4</a:t>
            </a:r>
            <a:r>
              <a:rPr lang="en-US" sz="2000">
                <a:latin typeface="Arial"/>
              </a:rPr>
              <a:t>レベル目のアウトライン</a:t>
            </a:r>
            <a:endParaRPr/>
          </a:p>
          <a:p>
            <a:pPr lvl="4">
              <a:buSzPct val="45000"/>
              <a:buFont typeface="StarSymbol"/>
              <a:buChar char=""/>
            </a:pPr>
            <a:r>
              <a:rPr lang="en-US" sz="2000">
                <a:latin typeface="Arial"/>
              </a:rPr>
              <a:t>5</a:t>
            </a:r>
            <a:r>
              <a:rPr lang="en-US" sz="2000">
                <a:latin typeface="Arial"/>
              </a:rPr>
              <a:t>レベル目のアウトライン</a:t>
            </a:r>
            <a:endParaRPr/>
          </a:p>
          <a:p>
            <a:pPr lvl="5">
              <a:buSzPct val="45000"/>
              <a:buFont typeface="StarSymbol"/>
              <a:buChar char=""/>
            </a:pPr>
            <a:r>
              <a:rPr lang="en-US" sz="2000">
                <a:latin typeface="Arial"/>
              </a:rPr>
              <a:t>6</a:t>
            </a:r>
            <a:r>
              <a:rPr lang="en-US" sz="2000">
                <a:latin typeface="Arial"/>
              </a:rPr>
              <a:t>レベル目のアウトライン</a:t>
            </a:r>
            <a:endParaRPr/>
          </a:p>
          <a:p>
            <a:pPr lvl="6">
              <a:buSzPct val="45000"/>
              <a:buFont typeface="StarSymbol"/>
              <a:buChar char=""/>
            </a:pPr>
            <a:r>
              <a:rPr lang="en-US" sz="2000">
                <a:latin typeface="Arial"/>
              </a:rPr>
              <a:t>7</a:t>
            </a:r>
            <a:r>
              <a:rPr lang="en-US" sz="2000">
                <a:latin typeface="Arial"/>
              </a:rPr>
              <a:t>レベル目のアウトライン</a:t>
            </a:r>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0" name="Picture 1" descr=""/>
          <p:cNvPicPr/>
          <p:nvPr/>
        </p:nvPicPr>
        <p:blipFill>
          <a:blip r:embed="rId2"/>
          <a:stretch/>
        </p:blipFill>
        <p:spPr>
          <a:xfrm>
            <a:off x="0" y="6453360"/>
            <a:ext cx="9143640" cy="70920"/>
          </a:xfrm>
          <a:prstGeom prst="rect">
            <a:avLst/>
          </a:prstGeom>
          <a:ln>
            <a:noFill/>
          </a:ln>
        </p:spPr>
      </p:pic>
      <p:pic>
        <p:nvPicPr>
          <p:cNvPr id="81" name="Picture 2" descr=""/>
          <p:cNvPicPr/>
          <p:nvPr/>
        </p:nvPicPr>
        <p:blipFill>
          <a:blip r:embed="rId3"/>
          <a:stretch/>
        </p:blipFill>
        <p:spPr>
          <a:xfrm>
            <a:off x="0" y="836640"/>
            <a:ext cx="9143640" cy="70920"/>
          </a:xfrm>
          <a:prstGeom prst="rect">
            <a:avLst/>
          </a:prstGeom>
          <a:ln>
            <a:noFill/>
          </a:ln>
        </p:spPr>
      </p:pic>
      <p:sp>
        <p:nvSpPr>
          <p:cNvPr id="82" name="PlaceHolder 1"/>
          <p:cNvSpPr>
            <a:spLocks noGrp="1"/>
          </p:cNvSpPr>
          <p:nvPr>
            <p:ph type="sldNum"/>
          </p:nvPr>
        </p:nvSpPr>
        <p:spPr>
          <a:xfrm>
            <a:off x="3492360" y="6492960"/>
            <a:ext cx="2130120" cy="361440"/>
          </a:xfrm>
          <a:prstGeom prst="rect">
            <a:avLst/>
          </a:prstGeom>
        </p:spPr>
        <p:txBody>
          <a:bodyPr lIns="90000" rIns="90000" tIns="46800" bIns="46800" anchor="ctr"/>
          <a:p>
            <a:pPr algn="ctr">
              <a:lnSpc>
                <a:spcPct val="100000"/>
              </a:lnSpc>
            </a:pPr>
            <a:fld id="{9B7F217E-44FD-4EE1-A5F6-40732A2B993F}" type="slidenum">
              <a:rPr lang="en-US" sz="1000" strike="noStrike">
                <a:solidFill>
                  <a:srgbClr val="262626"/>
                </a:solidFill>
                <a:latin typeface="Meiryo UI"/>
                <a:ea typeface="ＭＳ Ｐゴシック"/>
              </a:rPr>
              <a:t>&lt;番号&gt;</a:t>
            </a:fld>
            <a:endParaRPr/>
          </a:p>
        </p:txBody>
      </p:sp>
      <p:sp>
        <p:nvSpPr>
          <p:cNvPr id="83" name="PlaceHolder 2"/>
          <p:cNvSpPr>
            <a:spLocks noGrp="1"/>
          </p:cNvSpPr>
          <p:nvPr>
            <p:ph type="ftr"/>
          </p:nvPr>
        </p:nvSpPr>
        <p:spPr>
          <a:xfrm>
            <a:off x="5724360" y="6492960"/>
            <a:ext cx="3308040" cy="361440"/>
          </a:xfrm>
          <a:prstGeom prst="rect">
            <a:avLst/>
          </a:prstGeom>
        </p:spPr>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84" name="PlaceHolder 3"/>
          <p:cNvSpPr>
            <a:spLocks noGrp="1"/>
          </p:cNvSpPr>
          <p:nvPr>
            <p:ph type="title"/>
          </p:nvPr>
        </p:nvSpPr>
        <p:spPr>
          <a:xfrm>
            <a:off x="457200" y="273600"/>
            <a:ext cx="8229240" cy="1144800"/>
          </a:xfrm>
          <a:prstGeom prst="rect">
            <a:avLst/>
          </a:prstGeom>
        </p:spPr>
        <p:txBody>
          <a:bodyPr lIns="0" rIns="0" tIns="0" bIns="0" anchor="ctr"/>
          <a:p>
            <a:r>
              <a:rPr lang="en-GB" sz="4400">
                <a:latin typeface="Calibri"/>
              </a:rPr>
              <a:t>タイトルテキストの書式を編集するにはクリックします。</a:t>
            </a:r>
            <a:endParaRPr/>
          </a:p>
        </p:txBody>
      </p:sp>
      <p:sp>
        <p:nvSpPr>
          <p:cNvPr id="85"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GB" sz="3200">
                <a:latin typeface="Calibri"/>
              </a:rPr>
              <a:t>アウトラインテキストの書式を編集するにはクリックします。</a:t>
            </a:r>
            <a:endParaRPr/>
          </a:p>
          <a:p>
            <a:pPr lvl="1">
              <a:buSzPct val="75000"/>
              <a:buFont typeface="StarSymbol"/>
              <a:buChar char=""/>
            </a:pPr>
            <a:r>
              <a:rPr lang="en-GB" sz="2400">
                <a:latin typeface="Calibri"/>
              </a:rPr>
              <a:t>2</a:t>
            </a:r>
            <a:r>
              <a:rPr lang="en-GB" sz="2400">
                <a:latin typeface="Calibri"/>
              </a:rPr>
              <a:t>レベル目のアウトライン</a:t>
            </a:r>
            <a:endParaRPr/>
          </a:p>
          <a:p>
            <a:pPr lvl="2">
              <a:buSzPct val="45000"/>
              <a:buFont typeface="StarSymbol"/>
              <a:buChar char=""/>
            </a:pPr>
            <a:r>
              <a:rPr lang="en-GB" sz="2000">
                <a:latin typeface="Calibri"/>
              </a:rPr>
              <a:t>3</a:t>
            </a:r>
            <a:r>
              <a:rPr lang="en-GB" sz="2000">
                <a:latin typeface="Calibri"/>
              </a:rPr>
              <a:t>レベル目のアウトライン</a:t>
            </a:r>
            <a:endParaRPr/>
          </a:p>
          <a:p>
            <a:pPr lvl="3">
              <a:buSzPct val="75000"/>
              <a:buFont typeface="StarSymbol"/>
              <a:buChar char=""/>
            </a:pPr>
            <a:r>
              <a:rPr lang="en-GB" sz="2000">
                <a:latin typeface="Calibri"/>
              </a:rPr>
              <a:t>4</a:t>
            </a:r>
            <a:r>
              <a:rPr lang="en-GB" sz="2000">
                <a:latin typeface="Calibri"/>
              </a:rPr>
              <a:t>レベル目のアウトライン</a:t>
            </a:r>
            <a:endParaRPr/>
          </a:p>
          <a:p>
            <a:pPr lvl="4">
              <a:buSzPct val="45000"/>
              <a:buFont typeface="StarSymbol"/>
              <a:buChar char=""/>
            </a:pPr>
            <a:r>
              <a:rPr lang="en-GB" sz="2000">
                <a:latin typeface="Calibri"/>
              </a:rPr>
              <a:t>5</a:t>
            </a:r>
            <a:r>
              <a:rPr lang="en-GB" sz="2000">
                <a:latin typeface="Calibri"/>
              </a:rPr>
              <a:t>レベル目のアウトライン</a:t>
            </a:r>
            <a:endParaRPr/>
          </a:p>
          <a:p>
            <a:pPr lvl="5">
              <a:buSzPct val="45000"/>
              <a:buFont typeface="StarSymbol"/>
              <a:buChar char=""/>
            </a:pPr>
            <a:r>
              <a:rPr lang="en-GB" sz="2000">
                <a:latin typeface="Calibri"/>
              </a:rPr>
              <a:t>6</a:t>
            </a:r>
            <a:r>
              <a:rPr lang="en-GB" sz="2000">
                <a:latin typeface="Calibri"/>
              </a:rPr>
              <a:t>レベル目のアウトライン</a:t>
            </a:r>
            <a:endParaRPr/>
          </a:p>
          <a:p>
            <a:pPr lvl="6">
              <a:buSzPct val="45000"/>
              <a:buFont typeface="StarSymbol"/>
              <a:buChar char=""/>
            </a:pPr>
            <a:r>
              <a:rPr lang="en-GB" sz="2000">
                <a:latin typeface="Calibri"/>
              </a:rPr>
              <a:t>7</a:t>
            </a:r>
            <a:r>
              <a:rPr lang="en-GB" sz="2000">
                <a:latin typeface="Calibri"/>
              </a:rPr>
              <a:t>レベル目のアウトライン</a:t>
            </a:r>
            <a:endParaRPr/>
          </a:p>
        </p:txBody>
      </p:sp>
      <p:sp>
        <p:nvSpPr>
          <p:cNvPr id="86" name="PlaceHolder 5"/>
          <p:cNvSpPr>
            <a:spLocks noGrp="1"/>
          </p:cNvSpPr>
          <p:nvPr>
            <p:ph type="dt"/>
          </p:nvPr>
        </p:nvSpPr>
        <p:spPr>
          <a:xfrm>
            <a:off x="457200" y="6247440"/>
            <a:ext cx="2130120" cy="472680"/>
          </a:xfrm>
          <a:prstGeom prst="rect">
            <a:avLst/>
          </a:prstGeom>
        </p:spPr>
        <p:txBody>
          <a:bodyPr lIns="0" rIns="0" tIns="0" bIns="0"/>
          <a:p>
            <a:r>
              <a:rPr lang="en-US" sz="1400">
                <a:latin typeface="Times New Roman"/>
              </a:rPr>
              <a:t>&lt;日付/時刻&gt;</a:t>
            </a:r>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395280" y="2205000"/>
            <a:ext cx="8279640" cy="1151640"/>
          </a:xfrm>
          <a:prstGeom prst="rect">
            <a:avLst/>
          </a:prstGeom>
          <a:noFill/>
          <a:ln>
            <a:noFill/>
          </a:ln>
        </p:spPr>
        <p:style>
          <a:lnRef idx="0"/>
          <a:fillRef idx="0"/>
          <a:effectRef idx="0"/>
          <a:fontRef idx="minor"/>
        </p:style>
        <p:txBody>
          <a:bodyPr lIns="90000" rIns="90000" tIns="45000" bIns="45000" anchor="ctr"/>
          <a:p>
            <a:endParaRPr/>
          </a:p>
          <a:p>
            <a:pPr>
              <a:lnSpc>
                <a:spcPct val="100000"/>
              </a:lnSpc>
            </a:pPr>
            <a:r>
              <a:rPr lang="en-US" sz="3200" strike="noStrike">
                <a:solidFill>
                  <a:srgbClr val="000000"/>
                </a:solidFill>
                <a:latin typeface="Meiryo UI"/>
                <a:ea typeface="ＭＳ Ｐゴシック"/>
              </a:rPr>
              <a:t>口座管理システム</a:t>
            </a:r>
            <a:r>
              <a:rPr lang="en-US" sz="3200" strike="noStrike">
                <a:solidFill>
                  <a:srgbClr val="000000"/>
                </a:solidFill>
                <a:latin typeface="Meiryo UI"/>
                <a:ea typeface="ＭＳ Ｐゴシック"/>
              </a:rPr>
              <a:t>	</a:t>
            </a:r>
            <a:endParaRPr/>
          </a:p>
        </p:txBody>
      </p:sp>
      <p:sp>
        <p:nvSpPr>
          <p:cNvPr id="127" name="CustomShape 2"/>
          <p:cNvSpPr/>
          <p:nvPr/>
        </p:nvSpPr>
        <p:spPr>
          <a:xfrm>
            <a:off x="395280" y="1268280"/>
            <a:ext cx="4326840" cy="484920"/>
          </a:xfrm>
          <a:prstGeom prst="rect">
            <a:avLst/>
          </a:prstGeom>
          <a:noFill/>
          <a:ln w="9360">
            <a:noFill/>
          </a:ln>
        </p:spPr>
        <p:style>
          <a:lnRef idx="0"/>
          <a:fillRef idx="0"/>
          <a:effectRef idx="0"/>
          <a:fontRef idx="minor"/>
        </p:style>
        <p:txBody>
          <a:bodyPr lIns="90000" rIns="90000" tIns="46800" bIns="46800"/>
          <a:p>
            <a:pPr>
              <a:lnSpc>
                <a:spcPct val="100000"/>
              </a:lnSpc>
            </a:pPr>
            <a:r>
              <a:rPr lang="en-US" sz="2000" strike="noStrike" u="sng">
                <a:solidFill>
                  <a:srgbClr val="000000"/>
                </a:solidFill>
                <a:latin typeface="Meiryo UI"/>
                <a:ea typeface="ＭＳ Ｐゴシック"/>
              </a:rPr>
              <a:t>模擬プロジェクト研修</a:t>
            </a:r>
            <a:endParaRPr/>
          </a:p>
        </p:txBody>
      </p:sp>
      <p:sp>
        <p:nvSpPr>
          <p:cNvPr id="128" name="CustomShape 3"/>
          <p:cNvSpPr/>
          <p:nvPr/>
        </p:nvSpPr>
        <p:spPr>
          <a:xfrm>
            <a:off x="5472000" y="4797360"/>
            <a:ext cx="3168000" cy="125028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日付  </a:t>
            </a:r>
            <a:r>
              <a:rPr lang="en-US" sz="2400" strike="noStrike">
                <a:solidFill>
                  <a:srgbClr val="000000"/>
                </a:solidFill>
                <a:latin typeface="Meiryo UI"/>
                <a:ea typeface="ＭＳ Ｐゴシック"/>
              </a:rPr>
              <a:t>6/1</a:t>
            </a:r>
            <a:endParaRPr/>
          </a:p>
          <a:p>
            <a:pPr>
              <a:lnSpc>
                <a:spcPct val="100000"/>
              </a:lnSpc>
            </a:pPr>
            <a:r>
              <a:rPr lang="en-US" sz="2400" strike="noStrike">
                <a:solidFill>
                  <a:srgbClr val="000000"/>
                </a:solidFill>
                <a:latin typeface="Meiryo UI"/>
                <a:ea typeface="ＭＳ Ｐゴシック"/>
              </a:rPr>
              <a:t>会社名　プライムテクノ</a:t>
            </a:r>
            <a:endParaRPr/>
          </a:p>
          <a:p>
            <a:pPr>
              <a:lnSpc>
                <a:spcPct val="100000"/>
              </a:lnSpc>
            </a:pPr>
            <a:r>
              <a:rPr lang="en-US" sz="2400" strike="noStrike">
                <a:solidFill>
                  <a:srgbClr val="000000"/>
                </a:solidFill>
                <a:latin typeface="Meiryo UI"/>
                <a:ea typeface="ＭＳ Ｐゴシック"/>
              </a:rPr>
              <a:t>名前　初谷惇志</a:t>
            </a:r>
            <a:endParaRPr/>
          </a:p>
        </p:txBody>
      </p:sp>
      <p:sp>
        <p:nvSpPr>
          <p:cNvPr id="129" name="CustomShape 4"/>
          <p:cNvSpPr/>
          <p:nvPr/>
        </p:nvSpPr>
        <p:spPr>
          <a:xfrm>
            <a:off x="5724360" y="6492960"/>
            <a:ext cx="3307680" cy="361080"/>
          </a:xfrm>
          <a:prstGeom prst="rect">
            <a:avLst/>
          </a:prstGeom>
          <a:noFill/>
          <a:ln>
            <a:noFill/>
          </a:ln>
        </p:spPr>
        <p:style>
          <a:lnRef idx="0"/>
          <a:fillRef idx="0"/>
          <a:effectRef idx="0"/>
          <a:fontRef idx="minor"/>
        </p:style>
        <p:txBody>
          <a:bodyPr lIns="90000" rIns="90000" tIns="45000" bIns="450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Tree>
  </p:cSld>
  <p:transition spd="med">
    <p:fade thruBlk="tru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はじめに</a:t>
            </a:r>
            <a:endParaRPr/>
          </a:p>
        </p:txBody>
      </p:sp>
      <p:sp>
        <p:nvSpPr>
          <p:cNvPr id="131"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pPr>
              <a:lnSpc>
                <a:spcPct val="100000"/>
              </a:lnSpc>
            </a:pPr>
            <a:endParaRPr/>
          </a:p>
        </p:txBody>
      </p:sp>
      <p:sp>
        <p:nvSpPr>
          <p:cNvPr id="132" name="CustomShape 3"/>
          <p:cNvSpPr/>
          <p:nvPr/>
        </p:nvSpPr>
        <p:spPr>
          <a:xfrm>
            <a:off x="755640" y="1197000"/>
            <a:ext cx="7632000" cy="3168000"/>
          </a:xfrm>
          <a:prstGeom prst="rect">
            <a:avLst/>
          </a:prstGeom>
          <a:noFill/>
          <a:ln>
            <a:noFill/>
          </a:ln>
        </p:spPr>
        <p:style>
          <a:lnRef idx="0"/>
          <a:fillRef idx="0"/>
          <a:effectRef idx="0"/>
          <a:fontRef idx="minor"/>
        </p:style>
        <p:txBody>
          <a:bodyPr lIns="36000" rIns="36000" tIns="46800" bIns="46800"/>
          <a:p>
            <a:pPr>
              <a:lnSpc>
                <a:spcPct val="100000"/>
              </a:lnSpc>
            </a:pPr>
            <a:r>
              <a:rPr lang="en-US" sz="2000" strike="noStrike">
                <a:solidFill>
                  <a:srgbClr val="000000"/>
                </a:solidFill>
                <a:latin typeface="Meiryo UI"/>
                <a:ea typeface="ＭＳ Ｐゴシック"/>
              </a:rPr>
              <a:t>　</a:t>
            </a:r>
            <a:r>
              <a:rPr lang="en-US" sz="2200" strike="noStrike">
                <a:solidFill>
                  <a:srgbClr val="000000"/>
                </a:solidFill>
                <a:latin typeface="Meiryo UI"/>
                <a:ea typeface="ＭＳ Ｐゴシック"/>
              </a:rPr>
              <a:t>今回の研修では、</a:t>
            </a:r>
            <a:r>
              <a:rPr lang="en-US" sz="2200" strike="noStrike">
                <a:solidFill>
                  <a:srgbClr val="000000"/>
                </a:solidFill>
                <a:latin typeface="Meiryo UI"/>
                <a:ea typeface="ＭＳ Ｐゴシック"/>
              </a:rPr>
              <a:t>Java</a:t>
            </a:r>
            <a:r>
              <a:rPr lang="en-US" sz="2200" strike="noStrike">
                <a:solidFill>
                  <a:srgbClr val="000000"/>
                </a:solidFill>
                <a:latin typeface="Meiryo UI"/>
                <a:ea typeface="ＭＳ Ｐゴシック"/>
              </a:rPr>
              <a:t>の基礎知識を中心にデータベースとの連携、サイトの作り方などを学んだ。その成果をある程度活かせるものとして、昨今話題となっている</a:t>
            </a:r>
            <a:r>
              <a:rPr lang="en-US" sz="2200" strike="noStrike">
                <a:solidFill>
                  <a:srgbClr val="000000"/>
                </a:solidFill>
                <a:latin typeface="Meiryo UI"/>
                <a:ea typeface="ＭＳ Ｐゴシック"/>
              </a:rPr>
              <a:t>fintech</a:t>
            </a:r>
            <a:r>
              <a:rPr lang="en-US" sz="2200" strike="noStrike">
                <a:solidFill>
                  <a:srgbClr val="000000"/>
                </a:solidFill>
                <a:latin typeface="Meiryo UI"/>
                <a:ea typeface="ＭＳ Ｐゴシック"/>
              </a:rPr>
              <a:t>関連のプロジェクトを作りたいと考えた。</a:t>
            </a:r>
            <a:endParaRPr/>
          </a:p>
          <a:p>
            <a:pPr>
              <a:lnSpc>
                <a:spcPct val="100000"/>
              </a:lnSpc>
            </a:pPr>
            <a:r>
              <a:rPr lang="en-US" sz="2200" strike="noStrike">
                <a:solidFill>
                  <a:srgbClr val="000000"/>
                </a:solidFill>
                <a:latin typeface="Arial"/>
                <a:ea typeface="DejaVu Sans"/>
              </a:rPr>
              <a:t>　当模擬プロジェクトでは、インターネットバンキングと類似したものを制作した。こういった技術はビットコインの管理やポイント・マイルといったものの管理などに応用可能なためこのような選択にした。</a:t>
            </a:r>
            <a:endParaRPr/>
          </a:p>
          <a:p>
            <a:pPr>
              <a:lnSpc>
                <a:spcPct val="100000"/>
              </a:lnSpc>
            </a:pPr>
            <a:endParaRPr/>
          </a:p>
          <a:p>
            <a:pPr>
              <a:lnSpc>
                <a:spcPct val="100000"/>
              </a:lnSpc>
            </a:pPr>
            <a:endParaRPr/>
          </a:p>
          <a:p>
            <a:pPr>
              <a:lnSpc>
                <a:spcPct val="100000"/>
              </a:lnSpc>
            </a:pPr>
            <a:endParaRPr/>
          </a:p>
        </p:txBody>
      </p:sp>
      <p:sp>
        <p:nvSpPr>
          <p:cNvPr id="133" name="CustomShape 4"/>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32E698DB-BA07-4CF3-B7D7-0A7AD2367491}" type="slidenum">
              <a:rPr lang="en-US" sz="1000" strike="noStrike">
                <a:solidFill>
                  <a:srgbClr val="262626"/>
                </a:solidFill>
                <a:latin typeface="Meiryo UI"/>
                <a:ea typeface="ＭＳ Ｐゴシック"/>
              </a:rPr>
              <a:t>&lt;番号&gt;</a:t>
            </a:fld>
            <a:endParaRPr/>
          </a:p>
        </p:txBody>
      </p:sp>
      <p:sp>
        <p:nvSpPr>
          <p:cNvPr id="134" name="CustomShape 5"/>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135" name="CustomShape 6"/>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F75ACE83-791C-4B01-95F3-4EECA2608357}" type="slidenum">
              <a:rPr lang="en-US" sz="1000" strike="noStrike">
                <a:solidFill>
                  <a:srgbClr val="262626"/>
                </a:solidFill>
                <a:latin typeface="Meiryo UI"/>
                <a:ea typeface="ＭＳ Ｐゴシック"/>
              </a:rPr>
              <a:t>&lt;番号&gt;</a:t>
            </a:fld>
            <a:endParaRPr/>
          </a:p>
        </p:txBody>
      </p:sp>
    </p:spTree>
  </p:cSld>
  <p:timing>
    <p:tnLst>
      <p:par>
        <p:cTn id="3" dur="indefinite" restart="never" nodeType="tmRoot">
          <p:childTnLst>
            <p:seq>
              <p:cTn id="4" dur="indefinite" nodeType="mainSeq">
                <p:childTnLst>
                  <p:par>
                    <p:cTn id="5" nodeType="clickEffect" fill="hold">
                      <p:stCondLst>
                        <p:cond delay="0"/>
                      </p:stCondLst>
                      <p:childTnLst>
                        <p:par>
                          <p:cTn id="6" nodeType="withEffect" fill="hold">
                            <p:stCondLst>
                              <p:cond delay="0"/>
                            </p:stCondLst>
                            <p:childTnLst>
                              <p:par>
                                <p:cTn id="7" nodeType="afterEffect" fill="hold" presetClass="emph" presetID="34">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システム概要</a:t>
            </a:r>
            <a:endParaRPr/>
          </a:p>
        </p:txBody>
      </p:sp>
      <p:sp>
        <p:nvSpPr>
          <p:cNvPr id="137"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endParaRPr/>
          </a:p>
          <a:p>
            <a:pPr>
              <a:lnSpc>
                <a:spcPct val="100000"/>
              </a:lnSpc>
            </a:pPr>
            <a:endParaRPr/>
          </a:p>
        </p:txBody>
      </p:sp>
      <p:sp>
        <p:nvSpPr>
          <p:cNvPr id="138" name="CustomShape 3"/>
          <p:cNvSpPr/>
          <p:nvPr/>
        </p:nvSpPr>
        <p:spPr>
          <a:xfrm>
            <a:off x="611280" y="1125360"/>
            <a:ext cx="3960000" cy="367560"/>
          </a:xfrm>
          <a:prstGeom prst="rect">
            <a:avLst/>
          </a:prstGeom>
          <a:noFill/>
          <a:ln>
            <a:noFill/>
          </a:ln>
        </p:spPr>
        <p:style>
          <a:lnRef idx="0"/>
          <a:fillRef idx="0"/>
          <a:effectRef idx="0"/>
          <a:fontRef idx="minor"/>
        </p:style>
        <p:txBody>
          <a:bodyPr lIns="90000" rIns="90000" tIns="46800" bIns="46800"/>
          <a:p>
            <a:pPr>
              <a:lnSpc>
                <a:spcPct val="100000"/>
              </a:lnSpc>
            </a:pPr>
            <a:r>
              <a:rPr b="1" lang="en-US" strike="noStrike" u="sng">
                <a:solidFill>
                  <a:srgbClr val="000000"/>
                </a:solidFill>
                <a:latin typeface="Meiryo UI"/>
                <a:ea typeface="ＭＳ Ｐゴシック"/>
              </a:rPr>
              <a:t>1.</a:t>
            </a:r>
            <a:r>
              <a:rPr b="1" lang="en-US" strike="noStrike" u="sng">
                <a:solidFill>
                  <a:srgbClr val="000000"/>
                </a:solidFill>
                <a:latin typeface="Meiryo UI"/>
                <a:ea typeface="ＭＳ Ｐゴシック"/>
              </a:rPr>
              <a:t>システム名</a:t>
            </a:r>
            <a:endParaRPr/>
          </a:p>
        </p:txBody>
      </p:sp>
      <p:sp>
        <p:nvSpPr>
          <p:cNvPr id="139" name="CustomShape 4"/>
          <p:cNvSpPr/>
          <p:nvPr/>
        </p:nvSpPr>
        <p:spPr>
          <a:xfrm>
            <a:off x="755640" y="1557360"/>
            <a:ext cx="7848000" cy="428040"/>
          </a:xfrm>
          <a:prstGeom prst="rect">
            <a:avLst/>
          </a:prstGeom>
          <a:noFill/>
          <a:ln>
            <a:noFill/>
          </a:ln>
        </p:spPr>
        <p:style>
          <a:lnRef idx="0"/>
          <a:fillRef idx="0"/>
          <a:effectRef idx="0"/>
          <a:fontRef idx="minor"/>
        </p:style>
        <p:txBody>
          <a:bodyPr lIns="90000" rIns="90000" tIns="46800" bIns="46800"/>
          <a:p>
            <a:pPr>
              <a:lnSpc>
                <a:spcPct val="100000"/>
              </a:lnSpc>
              <a:buFont typeface="StarSymbol"/>
              <a:buAutoNum type="arabicPeriod"/>
            </a:pPr>
            <a:r>
              <a:rPr lang="en-US" sz="2200" strike="noStrike">
                <a:solidFill>
                  <a:srgbClr val="000000"/>
                </a:solidFill>
                <a:latin typeface="Meiryo UI"/>
                <a:ea typeface="ＭＳ Ｐゴシック"/>
              </a:rPr>
              <a:t>口座管理システム</a:t>
            </a:r>
            <a:endParaRPr/>
          </a:p>
        </p:txBody>
      </p:sp>
      <p:sp>
        <p:nvSpPr>
          <p:cNvPr id="140" name="CustomShape 5"/>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A6C9A2B1-733A-4E1B-BA0A-840286A88B56}" type="slidenum">
              <a:rPr lang="en-US" sz="1000" strike="noStrike">
                <a:solidFill>
                  <a:srgbClr val="262626"/>
                </a:solidFill>
                <a:latin typeface="Meiryo UI"/>
                <a:ea typeface="ＭＳ Ｐゴシック"/>
              </a:rPr>
              <a:t>&lt;番号&gt;</a:t>
            </a:fld>
            <a:endParaRPr/>
          </a:p>
        </p:txBody>
      </p:sp>
      <p:sp>
        <p:nvSpPr>
          <p:cNvPr id="141" name="CustomShape 6"/>
          <p:cNvSpPr/>
          <p:nvPr/>
        </p:nvSpPr>
        <p:spPr>
          <a:xfrm>
            <a:off x="611280" y="2205000"/>
            <a:ext cx="3960000" cy="367560"/>
          </a:xfrm>
          <a:prstGeom prst="rect">
            <a:avLst/>
          </a:prstGeom>
          <a:noFill/>
          <a:ln>
            <a:noFill/>
          </a:ln>
        </p:spPr>
        <p:style>
          <a:lnRef idx="0"/>
          <a:fillRef idx="0"/>
          <a:effectRef idx="0"/>
          <a:fontRef idx="minor"/>
        </p:style>
        <p:txBody>
          <a:bodyPr lIns="90000" rIns="90000" tIns="46800" bIns="46800"/>
          <a:p>
            <a:pPr>
              <a:lnSpc>
                <a:spcPct val="100000"/>
              </a:lnSpc>
            </a:pPr>
            <a:r>
              <a:rPr b="1" lang="en-US" strike="noStrike" u="sng">
                <a:solidFill>
                  <a:srgbClr val="000000"/>
                </a:solidFill>
                <a:latin typeface="Meiryo UI"/>
                <a:ea typeface="ＭＳ Ｐゴシック"/>
              </a:rPr>
              <a:t>2.</a:t>
            </a:r>
            <a:r>
              <a:rPr b="1" lang="en-US" strike="noStrike" u="sng">
                <a:solidFill>
                  <a:srgbClr val="000000"/>
                </a:solidFill>
                <a:latin typeface="Meiryo UI"/>
                <a:ea typeface="ＭＳ Ｐゴシック"/>
              </a:rPr>
              <a:t>システム概要</a:t>
            </a:r>
            <a:endParaRPr/>
          </a:p>
        </p:txBody>
      </p:sp>
      <p:sp>
        <p:nvSpPr>
          <p:cNvPr id="142" name="CustomShape 7"/>
          <p:cNvSpPr/>
          <p:nvPr/>
        </p:nvSpPr>
        <p:spPr>
          <a:xfrm>
            <a:off x="755640" y="2637000"/>
            <a:ext cx="7848000" cy="3111120"/>
          </a:xfrm>
          <a:prstGeom prst="rect">
            <a:avLst/>
          </a:prstGeom>
          <a:noFill/>
          <a:ln>
            <a:noFill/>
          </a:ln>
        </p:spPr>
        <p:style>
          <a:lnRef idx="0"/>
          <a:fillRef idx="0"/>
          <a:effectRef idx="0"/>
          <a:fontRef idx="minor"/>
        </p:style>
        <p:txBody>
          <a:bodyPr lIns="90000" rIns="90000" tIns="46800" bIns="46800"/>
          <a:p>
            <a:pPr>
              <a:lnSpc>
                <a:spcPct val="100000"/>
              </a:lnSpc>
              <a:buFont typeface="StarSymbol"/>
              <a:buAutoNum type="arabicPeriod"/>
            </a:pPr>
            <a:r>
              <a:rPr lang="en-US" strike="noStrike">
                <a:solidFill>
                  <a:srgbClr val="000000"/>
                </a:solidFill>
                <a:latin typeface="Meiryo UI"/>
                <a:ea typeface="ＭＳ Ｐゴシック"/>
              </a:rPr>
              <a:t>当システムは顧客情報・取引情報を一元管理し、顧客同士の振込をブラウザ上で行うことが出来る機能や取引情報を閲覧する機能を提供する。</a:t>
            </a:r>
            <a:endParaRPr/>
          </a:p>
          <a:p>
            <a:pPr>
              <a:lnSpc>
                <a:spcPct val="100000"/>
              </a:lnSpc>
              <a:buFont typeface="StarSymbol"/>
              <a:buAutoNum type="arabicPeriod"/>
            </a:pPr>
            <a:r>
              <a:rPr lang="en-US" strike="noStrike">
                <a:solidFill>
                  <a:srgbClr val="000000"/>
                </a:solidFill>
                <a:latin typeface="Arial"/>
                <a:ea typeface="DejaVu Sans"/>
              </a:rPr>
              <a:t>　個人と法人を顧客の対象とし、振込手続きや取引情報・口座残高の閲覧が可能である。</a:t>
            </a:r>
            <a:endParaRPr/>
          </a:p>
          <a:p>
            <a:pPr>
              <a:lnSpc>
                <a:spcPct val="100000"/>
              </a:lnSpc>
              <a:buFont typeface="StarSymbol"/>
              <a:buAutoNum type="arabicPeriod"/>
            </a:pPr>
            <a:r>
              <a:rPr lang="en-US" strike="noStrike">
                <a:solidFill>
                  <a:srgbClr val="000000"/>
                </a:solidFill>
                <a:latin typeface="Arial"/>
                <a:ea typeface="DejaVu Sans"/>
              </a:rPr>
              <a:t>　主に</a:t>
            </a:r>
            <a:r>
              <a:rPr lang="en-US" strike="noStrike">
                <a:solidFill>
                  <a:srgbClr val="000000"/>
                </a:solidFill>
                <a:latin typeface="Arial"/>
                <a:ea typeface="DejaVu Sans"/>
              </a:rPr>
              <a:t>5</a:t>
            </a:r>
            <a:r>
              <a:rPr lang="en-US" strike="noStrike">
                <a:solidFill>
                  <a:srgbClr val="000000"/>
                </a:solidFill>
                <a:latin typeface="Arial"/>
                <a:ea typeface="DejaVu Sans"/>
              </a:rPr>
              <a:t>つの機能を実装している。</a:t>
            </a:r>
            <a:endParaRPr/>
          </a:p>
          <a:p>
            <a:pPr>
              <a:lnSpc>
                <a:spcPct val="100000"/>
              </a:lnSpc>
            </a:pPr>
            <a:endParaRPr/>
          </a:p>
          <a:p>
            <a:pPr lvl="2">
              <a:lnSpc>
                <a:spcPct val="100000"/>
              </a:lnSpc>
              <a:buFont typeface="StarSymbol"/>
              <a:buChar char="l"/>
            </a:pPr>
            <a:r>
              <a:rPr lang="en-US" strike="noStrike">
                <a:solidFill>
                  <a:srgbClr val="000000"/>
                </a:solidFill>
                <a:latin typeface="Arial"/>
                <a:ea typeface="DejaVu Sans"/>
              </a:rPr>
              <a:t>残高照会機能</a:t>
            </a:r>
            <a:endParaRPr/>
          </a:p>
          <a:p>
            <a:pPr lvl="2">
              <a:lnSpc>
                <a:spcPct val="100000"/>
              </a:lnSpc>
              <a:buFont typeface="StarSymbol"/>
              <a:buChar char="l"/>
            </a:pPr>
            <a:r>
              <a:rPr lang="en-US" strike="noStrike">
                <a:solidFill>
                  <a:srgbClr val="000000"/>
                </a:solidFill>
                <a:latin typeface="Arial"/>
                <a:ea typeface="DejaVu Sans"/>
              </a:rPr>
              <a:t>取引履歴照会機能</a:t>
            </a:r>
            <a:endParaRPr/>
          </a:p>
          <a:p>
            <a:pPr lvl="2">
              <a:lnSpc>
                <a:spcPct val="100000"/>
              </a:lnSpc>
              <a:buFont typeface="StarSymbol"/>
              <a:buChar char="l"/>
            </a:pPr>
            <a:r>
              <a:rPr lang="en-US" strike="noStrike">
                <a:solidFill>
                  <a:srgbClr val="000000"/>
                </a:solidFill>
                <a:latin typeface="Arial"/>
                <a:ea typeface="DejaVu Sans"/>
              </a:rPr>
              <a:t>振込機能</a:t>
            </a:r>
            <a:endParaRPr/>
          </a:p>
          <a:p>
            <a:pPr lvl="2">
              <a:lnSpc>
                <a:spcPct val="100000"/>
              </a:lnSpc>
              <a:buFont typeface="StarSymbol"/>
              <a:buChar char="l"/>
            </a:pPr>
            <a:r>
              <a:rPr lang="en-US" strike="noStrike">
                <a:solidFill>
                  <a:srgbClr val="000000"/>
                </a:solidFill>
                <a:latin typeface="Arial"/>
                <a:ea typeface="DejaVu Sans"/>
              </a:rPr>
              <a:t>ログイン認証機能</a:t>
            </a:r>
            <a:endParaRPr/>
          </a:p>
          <a:p>
            <a:pPr lvl="2">
              <a:lnSpc>
                <a:spcPct val="100000"/>
              </a:lnSpc>
              <a:buFont typeface="StarSymbol"/>
              <a:buChar char="l"/>
            </a:pPr>
            <a:r>
              <a:rPr lang="en-US" strike="noStrike">
                <a:solidFill>
                  <a:srgbClr val="000000"/>
                </a:solidFill>
                <a:latin typeface="Arial"/>
                <a:ea typeface="DejaVu Sans"/>
              </a:rPr>
              <a:t>未決済振込取消機能</a:t>
            </a:r>
            <a:endParaRPr/>
          </a:p>
        </p:txBody>
      </p:sp>
      <p:sp>
        <p:nvSpPr>
          <p:cNvPr id="143" name="CustomShape 8"/>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144" name="CustomShape 9"/>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7BE1E10E-5167-48BA-BA97-7A3E148C0755}" type="slidenum">
              <a:rPr lang="en-US" sz="1000" strike="noStrike">
                <a:solidFill>
                  <a:srgbClr val="262626"/>
                </a:solidFill>
                <a:latin typeface="Meiryo UI"/>
                <a:ea typeface="ＭＳ Ｐゴシック"/>
              </a:rPr>
              <a:t>&lt;番号&gt;</a:t>
            </a:fld>
            <a:endParaRPr/>
          </a:p>
        </p:txBody>
      </p:sp>
    </p:spTree>
  </p:cSld>
  <p:timing>
    <p:tnLst>
      <p:par>
        <p:cTn id="8" dur="indefinite" restart="never" nodeType="tmRoot">
          <p:childTnLst>
            <p:seq>
              <p:cTn id="9" dur="indefinite" nodeType="mainSeq">
                <p:childTnLst>
                  <p:par>
                    <p:cTn id="10" nodeType="clickEffect" fill="hold">
                      <p:stCondLst>
                        <p:cond delay="indefinite"/>
                      </p:stCondLst>
                      <p:childTnLst>
                        <p:par>
                          <p:cTn id="11" nodeType="withEffect" fill="hold">
                            <p:stCondLst>
                              <p:cond delay="0"/>
                            </p:stCondLst>
                            <p:childTnLst>
                              <p:par>
                                <p:cTn id="12" nodeType="clickEffect" fill="hold" presetClass="entr" presetID="5" presetSubtype="10">
                                  <p:stCondLst>
                                    <p:cond delay="0"/>
                                  </p:stCondLst>
                                  <p:childTnLst>
                                    <p:set>
                                      <p:cBhvr>
                                        <p:cTn id="13" dur="1" fill="hold">
                                          <p:stCondLst>
                                            <p:cond delay="0"/>
                                          </p:stCondLst>
                                        </p:cTn>
                                        <p:tgtEl>
                                          <p:spTgt spid="138"/>
                                        </p:tgtEl>
                                        <p:attrNameLst>
                                          <p:attrName>style.visibility</p:attrName>
                                        </p:attrNameLst>
                                      </p:cBhvr>
                                      <p:to>
                                        <p:strVal val="visible"/>
                                      </p:to>
                                    </p:set>
                                    <p:animEffect filter="checkerboard(across)" transition="in">
                                      <p:cBhvr additive="repl">
                                        <p:cTn id="14" dur="500"/>
                                        <p:tgtEl>
                                          <p:spTgt spid="138"/>
                                        </p:tgtEl>
                                      </p:cBhvr>
                                    </p:animEffect>
                                  </p:childTnLst>
                                </p:cTn>
                              </p:par>
                              <p:par>
                                <p:cTn id="15" nodeType="withEffect" fill="hold" presetClass="entr" presetID="5" presetSubtype="10">
                                  <p:stCondLst>
                                    <p:cond delay="0"/>
                                  </p:stCondLst>
                                  <p:childTnLst>
                                    <p:set>
                                      <p:cBhvr>
                                        <p:cTn id="16" dur="1" fill="hold">
                                          <p:stCondLst>
                                            <p:cond delay="0"/>
                                          </p:stCondLst>
                                        </p:cTn>
                                        <p:tgtEl>
                                          <p:spTgt spid="139"/>
                                        </p:tgtEl>
                                        <p:attrNameLst>
                                          <p:attrName>style.visibility</p:attrName>
                                        </p:attrNameLst>
                                      </p:cBhvr>
                                      <p:to>
                                        <p:strVal val="visible"/>
                                      </p:to>
                                    </p:set>
                                    <p:animEffect filter="checkerboard(across)" transition="in">
                                      <p:cBhvr additive="repl">
                                        <p:cTn id="17" dur="500"/>
                                        <p:tgtEl>
                                          <p:spTgt spid="139"/>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5" presetSubtype="10">
                                  <p:stCondLst>
                                    <p:cond delay="0"/>
                                  </p:stCondLst>
                                  <p:childTnLst>
                                    <p:set>
                                      <p:cBhvr>
                                        <p:cTn id="21" dur="1" fill="hold">
                                          <p:stCondLst>
                                            <p:cond delay="0"/>
                                          </p:stCondLst>
                                        </p:cTn>
                                        <p:tgtEl>
                                          <p:spTgt spid="141"/>
                                        </p:tgtEl>
                                        <p:attrNameLst>
                                          <p:attrName>style.visibility</p:attrName>
                                        </p:attrNameLst>
                                      </p:cBhvr>
                                      <p:to>
                                        <p:strVal val="visible"/>
                                      </p:to>
                                    </p:set>
                                    <p:animEffect filter="checkerboard(across)" transition="in">
                                      <p:cBhvr additive="repl">
                                        <p:cTn id="22" dur="500"/>
                                        <p:tgtEl>
                                          <p:spTgt spid="141"/>
                                        </p:tgtEl>
                                      </p:cBhvr>
                                    </p:animEffect>
                                  </p:childTnLst>
                                </p:cTn>
                              </p:par>
                              <p:par>
                                <p:cTn id="23" nodeType="withEffect" fill="hold" presetClass="entr" presetID="5" presetSubtype="10">
                                  <p:stCondLst>
                                    <p:cond delay="0"/>
                                  </p:stCondLst>
                                  <p:childTnLst>
                                    <p:set>
                                      <p:cBhvr>
                                        <p:cTn id="24" dur="1" fill="hold">
                                          <p:stCondLst>
                                            <p:cond delay="0"/>
                                          </p:stCondLst>
                                        </p:cTn>
                                        <p:tgtEl>
                                          <p:spTgt spid="142"/>
                                        </p:tgtEl>
                                        <p:attrNameLst>
                                          <p:attrName>style.visibility</p:attrName>
                                        </p:attrNameLst>
                                      </p:cBhvr>
                                      <p:to>
                                        <p:strVal val="visible"/>
                                      </p:to>
                                    </p:set>
                                    <p:animEffect filter="checkerboard(across)" transition="in">
                                      <p:cBhvr additive="repl">
                                        <p:cTn id="25" dur="500"/>
                                        <p:tgtEl>
                                          <p:spTgt spid="1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システム機能説明</a:t>
            </a:r>
            <a:endParaRPr/>
          </a:p>
        </p:txBody>
      </p:sp>
      <p:sp>
        <p:nvSpPr>
          <p:cNvPr id="146"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endParaRPr/>
          </a:p>
          <a:p>
            <a:pPr>
              <a:lnSpc>
                <a:spcPct val="100000"/>
              </a:lnSpc>
            </a:pPr>
            <a:endParaRPr/>
          </a:p>
        </p:txBody>
      </p:sp>
      <p:sp>
        <p:nvSpPr>
          <p:cNvPr id="147" name="CustomShape 3"/>
          <p:cNvSpPr/>
          <p:nvPr/>
        </p:nvSpPr>
        <p:spPr>
          <a:xfrm>
            <a:off x="755640" y="1773720"/>
            <a:ext cx="7848000" cy="1739160"/>
          </a:xfrm>
          <a:prstGeom prst="rect">
            <a:avLst/>
          </a:prstGeom>
          <a:noFill/>
          <a:ln>
            <a:noFill/>
          </a:ln>
        </p:spPr>
        <p:style>
          <a:lnRef idx="0"/>
          <a:fillRef idx="0"/>
          <a:effectRef idx="0"/>
          <a:fontRef idx="minor"/>
        </p:style>
      </p:sp>
      <p:sp>
        <p:nvSpPr>
          <p:cNvPr id="148" name="CustomShape 4"/>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F846E4DE-7207-49B6-9D56-3F1D3406A64A}" type="slidenum">
              <a:rPr lang="en-US" sz="1000" strike="noStrike">
                <a:solidFill>
                  <a:srgbClr val="262626"/>
                </a:solidFill>
                <a:latin typeface="Meiryo UI"/>
                <a:ea typeface="ＭＳ Ｐゴシック"/>
              </a:rPr>
              <a:t>&lt;番号&gt;</a:t>
            </a:fld>
            <a:endParaRPr/>
          </a:p>
        </p:txBody>
      </p:sp>
      <p:sp>
        <p:nvSpPr>
          <p:cNvPr id="149" name="CustomShape 5"/>
          <p:cNvSpPr/>
          <p:nvPr/>
        </p:nvSpPr>
        <p:spPr>
          <a:xfrm>
            <a:off x="3167640" y="4627080"/>
            <a:ext cx="7848000" cy="916560"/>
          </a:xfrm>
          <a:prstGeom prst="rect">
            <a:avLst/>
          </a:prstGeom>
          <a:noFill/>
          <a:ln>
            <a:noFill/>
          </a:ln>
        </p:spPr>
        <p:style>
          <a:lnRef idx="0"/>
          <a:fillRef idx="0"/>
          <a:effectRef idx="0"/>
          <a:fontRef idx="minor"/>
        </p:style>
      </p:sp>
      <p:sp>
        <p:nvSpPr>
          <p:cNvPr id="150" name="CustomShape 6"/>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151" name="CustomShape 7"/>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E6D42DE2-1708-41D2-96BC-DC6486A9A204}" type="slidenum">
              <a:rPr lang="en-US" sz="1000" strike="noStrike">
                <a:solidFill>
                  <a:srgbClr val="262626"/>
                </a:solidFill>
                <a:latin typeface="Meiryo UI"/>
                <a:ea typeface="ＭＳ Ｐゴシック"/>
              </a:rPr>
              <a:t>&lt;番号&gt;</a:t>
            </a:fld>
            <a:endParaRPr/>
          </a:p>
        </p:txBody>
      </p:sp>
      <p:sp>
        <p:nvSpPr>
          <p:cNvPr id="152" name="CustomShape 8"/>
          <p:cNvSpPr/>
          <p:nvPr/>
        </p:nvSpPr>
        <p:spPr>
          <a:xfrm>
            <a:off x="0" y="2043360"/>
            <a:ext cx="9186120" cy="3572280"/>
          </a:xfrm>
          <a:prstGeom prst="rect">
            <a:avLst/>
          </a:prstGeom>
          <a:noFill/>
          <a:ln>
            <a:noFill/>
          </a:ln>
        </p:spPr>
        <p:style>
          <a:lnRef idx="0"/>
          <a:fillRef idx="0"/>
          <a:effectRef idx="0"/>
          <a:fontRef idx="minor"/>
        </p:style>
        <p:txBody>
          <a:bodyPr lIns="90000" rIns="90000" tIns="45000" bIns="45000"/>
          <a:p>
            <a:r>
              <a:rPr lang="en-US" sz="2200" strike="noStrike">
                <a:latin typeface="Arial"/>
              </a:rPr>
              <a:t>１</a:t>
            </a:r>
            <a:r>
              <a:rPr lang="en-US" sz="2200" strike="noStrike">
                <a:latin typeface="Arial"/>
              </a:rPr>
              <a:t>.</a:t>
            </a:r>
            <a:r>
              <a:rPr lang="en-US" sz="2200" strike="noStrike">
                <a:latin typeface="Arial"/>
              </a:rPr>
              <a:t>残高照会機能</a:t>
            </a:r>
            <a:endParaRPr/>
          </a:p>
          <a:p>
            <a:r>
              <a:rPr lang="en-US" sz="2200" strike="noStrike">
                <a:latin typeface="Arial"/>
              </a:rPr>
              <a:t>　</a:t>
            </a:r>
            <a:r>
              <a:rPr lang="en-US" strike="noStrike">
                <a:latin typeface="Arial"/>
              </a:rPr>
              <a:t>口座内の残高を照会する機能</a:t>
            </a:r>
            <a:endParaRPr/>
          </a:p>
          <a:p>
            <a:r>
              <a:rPr lang="en-US" strike="noStrike">
                <a:latin typeface="Arial"/>
              </a:rPr>
              <a:t>	</a:t>
            </a:r>
            <a:r>
              <a:rPr lang="en-US" strike="noStrike">
                <a:latin typeface="Arial"/>
              </a:rPr>
              <a:t>・最新の口座残高を表示する。</a:t>
            </a:r>
            <a:endParaRPr/>
          </a:p>
          <a:p>
            <a:r>
              <a:rPr lang="en-US" sz="2200" strike="noStrike">
                <a:latin typeface="Arial"/>
              </a:rPr>
              <a:t>2.</a:t>
            </a:r>
            <a:r>
              <a:rPr lang="en-US" sz="2200" strike="noStrike">
                <a:latin typeface="Arial"/>
              </a:rPr>
              <a:t>取引履歴照会機能</a:t>
            </a:r>
            <a:endParaRPr/>
          </a:p>
          <a:p>
            <a:r>
              <a:rPr lang="en-US" sz="2200" strike="noStrike">
                <a:latin typeface="Arial"/>
              </a:rPr>
              <a:t>　</a:t>
            </a:r>
            <a:r>
              <a:rPr lang="en-US" strike="noStrike">
                <a:latin typeface="Arial"/>
              </a:rPr>
              <a:t>過去に行われた取引を照会する機能</a:t>
            </a:r>
            <a:endParaRPr/>
          </a:p>
          <a:p>
            <a:r>
              <a:rPr lang="en-US" strike="noStrike">
                <a:latin typeface="Arial"/>
              </a:rPr>
              <a:t>	</a:t>
            </a:r>
            <a:r>
              <a:rPr lang="en-US" strike="noStrike">
                <a:latin typeface="Arial"/>
              </a:rPr>
              <a:t>・過去から最新までの取引を</a:t>
            </a:r>
            <a:r>
              <a:rPr lang="en-US" strike="noStrike">
                <a:latin typeface="Arial"/>
              </a:rPr>
              <a:t>20</a:t>
            </a:r>
            <a:r>
              <a:rPr lang="en-US" strike="noStrike">
                <a:latin typeface="Arial"/>
              </a:rPr>
              <a:t>件ごとに表示する。</a:t>
            </a:r>
            <a:endParaRPr/>
          </a:p>
          <a:p>
            <a:r>
              <a:rPr lang="en-US" strike="noStrike">
                <a:latin typeface="Arial"/>
              </a:rPr>
              <a:t>	</a:t>
            </a:r>
            <a:r>
              <a:rPr lang="en-US" strike="noStrike">
                <a:latin typeface="Arial"/>
              </a:rPr>
              <a:t>・表示形式・・・取引日付、取引先名、取引先口座番号、入出金金額、取引時残高</a:t>
            </a:r>
            <a:endParaRPr/>
          </a:p>
          <a:p>
            <a:r>
              <a:rPr lang="en-US" sz="2200" strike="noStrike">
                <a:latin typeface="Arial"/>
              </a:rPr>
              <a:t>3.</a:t>
            </a:r>
            <a:r>
              <a:rPr lang="en-US" sz="2200" strike="noStrike">
                <a:latin typeface="Arial"/>
              </a:rPr>
              <a:t>振込機能</a:t>
            </a:r>
            <a:endParaRPr/>
          </a:p>
          <a:p>
            <a:r>
              <a:rPr lang="en-US" sz="2200" strike="noStrike">
                <a:latin typeface="Arial"/>
              </a:rPr>
              <a:t>　</a:t>
            </a:r>
            <a:r>
              <a:rPr lang="en-US" strike="noStrike">
                <a:latin typeface="Arial"/>
              </a:rPr>
              <a:t>入力情報から、振込手続きを行う機能</a:t>
            </a:r>
            <a:endParaRPr/>
          </a:p>
          <a:p>
            <a:r>
              <a:rPr lang="en-US" strike="noStrike">
                <a:latin typeface="Arial"/>
              </a:rPr>
              <a:t>	</a:t>
            </a:r>
            <a:r>
              <a:rPr lang="en-US" strike="noStrike">
                <a:latin typeface="Arial"/>
              </a:rPr>
              <a:t>・振込手続き・・・入力情報を元に取引情報を作成、口座情報に反映する。</a:t>
            </a:r>
            <a:endParaRPr/>
          </a:p>
          <a:p>
            <a:r>
              <a:rPr lang="en-US" strike="noStrike">
                <a:latin typeface="Arial"/>
              </a:rPr>
              <a:t>	</a:t>
            </a:r>
            <a:r>
              <a:rPr lang="en-US" strike="noStrike">
                <a:latin typeface="Arial"/>
              </a:rPr>
              <a:t>・入力情報・・・取引先名（カタカナ）、口座番号、金額、振込日</a:t>
            </a:r>
            <a:endParaRPr/>
          </a:p>
        </p:txBody>
      </p:sp>
    </p:spTree>
  </p:cSld>
  <p:timing>
    <p:tnLst>
      <p:par>
        <p:cTn id="26" dur="indefinite" restart="never" nodeType="tmRoot">
          <p:childTnLst>
            <p:seq>
              <p:cTn id="27" nodeType="mainSeq">
                <p:childTnLst>
                  <p:par>
                    <p:cTn id="28" fill="freeze">
                      <p:stCondLst>
                        <p:cond delay="0"/>
                      </p:stCondLst>
                      <p:childTnLst>
                        <p:par>
                          <p:cTn id="29" fill="freeze">
                            <p:stCondLst>
                              <p:cond delay="0"/>
                            </p:stCondLst>
                            <p:childTnLst>
                              <p:par>
                                <p:cTn id="30" nodeType="withEffect" fill="hold" presetClass="entr" presetID="5" presetSubtype="10">
                                  <p:stCondLst>
                                    <p:cond delay="0"/>
                                  </p:stCondLst>
                                  <p:childTnLst>
                                    <p:set>
                                      <p:cBhvr>
                                        <p:cTn id="31" dur="1" fill="hold">
                                          <p:stCondLst>
                                            <p:cond delay="0"/>
                                          </p:stCondLst>
                                        </p:cTn>
                                        <p:tgtEl>
                                          <p:spTgt spid="147"/>
                                        </p:tgtEl>
                                        <p:attrNameLst>
                                          <p:attrName>style.visibility</p:attrName>
                                        </p:attrNameLst>
                                      </p:cBhvr>
                                      <p:to>
                                        <p:strVal val="visible"/>
                                      </p:to>
                                    </p:set>
                                    <p:animEffect filter="checkerboard(across)" transition="in">
                                      <p:cBhvr additive="repl">
                                        <p:cTn id="32" dur="500"/>
                                        <p:tgtEl>
                                          <p:spTgt spid="147"/>
                                        </p:tgtEl>
                                      </p:cBhvr>
                                    </p:animEffect>
                                  </p:childTnLst>
                                </p:cTn>
                              </p:par>
                              <p:par>
                                <p:cTn id="33" nodeType="withEffect" fill="hold" presetClass="entr" presetID="5" presetSubtype="10">
                                  <p:stCondLst>
                                    <p:cond delay="0"/>
                                  </p:stCondLst>
                                  <p:childTnLst>
                                    <p:set>
                                      <p:cBhvr>
                                        <p:cTn id="34" dur="1" fill="hold">
                                          <p:stCondLst>
                                            <p:cond delay="0"/>
                                          </p:stCondLst>
                                        </p:cTn>
                                        <p:tgtEl>
                                          <p:spTgt spid="149"/>
                                        </p:tgtEl>
                                        <p:attrNameLst>
                                          <p:attrName>style.visibility</p:attrName>
                                        </p:attrNameLst>
                                      </p:cBhvr>
                                      <p:to>
                                        <p:strVal val="visible"/>
                                      </p:to>
                                    </p:set>
                                    <p:animEffect filter="checkerboard(across)" transition="in">
                                      <p:cBhvr additive="repl">
                                        <p:cTn id="35" dur="500"/>
                                        <p:tgtEl>
                                          <p:spTgt spid="1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システム機能説明</a:t>
            </a:r>
            <a:endParaRPr/>
          </a:p>
        </p:txBody>
      </p:sp>
      <p:sp>
        <p:nvSpPr>
          <p:cNvPr id="154"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endParaRPr/>
          </a:p>
          <a:p>
            <a:pPr>
              <a:lnSpc>
                <a:spcPct val="100000"/>
              </a:lnSpc>
            </a:pPr>
            <a:endParaRPr/>
          </a:p>
        </p:txBody>
      </p:sp>
      <p:sp>
        <p:nvSpPr>
          <p:cNvPr id="155" name="CustomShape 3"/>
          <p:cNvSpPr/>
          <p:nvPr/>
        </p:nvSpPr>
        <p:spPr>
          <a:xfrm>
            <a:off x="611280" y="1125360"/>
            <a:ext cx="3960000" cy="367560"/>
          </a:xfrm>
          <a:prstGeom prst="rect">
            <a:avLst/>
          </a:prstGeom>
          <a:noFill/>
          <a:ln>
            <a:noFill/>
          </a:ln>
        </p:spPr>
        <p:style>
          <a:lnRef idx="0"/>
          <a:fillRef idx="0"/>
          <a:effectRef idx="0"/>
          <a:fontRef idx="minor"/>
        </p:style>
      </p:sp>
      <p:sp>
        <p:nvSpPr>
          <p:cNvPr id="156" name="CustomShape 4"/>
          <p:cNvSpPr/>
          <p:nvPr/>
        </p:nvSpPr>
        <p:spPr>
          <a:xfrm>
            <a:off x="1583640" y="1675080"/>
            <a:ext cx="7848000" cy="916560"/>
          </a:xfrm>
          <a:prstGeom prst="rect">
            <a:avLst/>
          </a:prstGeom>
          <a:noFill/>
          <a:ln>
            <a:noFill/>
          </a:ln>
        </p:spPr>
        <p:style>
          <a:lnRef idx="0"/>
          <a:fillRef idx="0"/>
          <a:effectRef idx="0"/>
          <a:fontRef idx="minor"/>
        </p:style>
      </p:sp>
      <p:sp>
        <p:nvSpPr>
          <p:cNvPr id="157" name="CustomShape 5"/>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B8D025D0-A18C-43E8-8938-67622FEC1FE1}" type="slidenum">
              <a:rPr lang="en-US" sz="1000" strike="noStrike">
                <a:solidFill>
                  <a:srgbClr val="262626"/>
                </a:solidFill>
                <a:latin typeface="Meiryo UI"/>
                <a:ea typeface="ＭＳ Ｐゴシック"/>
              </a:rPr>
              <a:t>&lt;番号&gt;</a:t>
            </a:fld>
            <a:endParaRPr/>
          </a:p>
        </p:txBody>
      </p:sp>
      <p:sp>
        <p:nvSpPr>
          <p:cNvPr id="158" name="CustomShape 6"/>
          <p:cNvSpPr/>
          <p:nvPr/>
        </p:nvSpPr>
        <p:spPr>
          <a:xfrm>
            <a:off x="611280" y="2660760"/>
            <a:ext cx="5328360" cy="367560"/>
          </a:xfrm>
          <a:prstGeom prst="rect">
            <a:avLst/>
          </a:prstGeom>
          <a:noFill/>
          <a:ln>
            <a:noFill/>
          </a:ln>
        </p:spPr>
        <p:style>
          <a:lnRef idx="0"/>
          <a:fillRef idx="0"/>
          <a:effectRef idx="0"/>
          <a:fontRef idx="minor"/>
        </p:style>
      </p:sp>
      <p:sp>
        <p:nvSpPr>
          <p:cNvPr id="159" name="CustomShape 7"/>
          <p:cNvSpPr/>
          <p:nvPr/>
        </p:nvSpPr>
        <p:spPr>
          <a:xfrm>
            <a:off x="720000" y="3312000"/>
            <a:ext cx="7848000" cy="1190160"/>
          </a:xfrm>
          <a:prstGeom prst="rect">
            <a:avLst/>
          </a:prstGeom>
          <a:noFill/>
          <a:ln>
            <a:noFill/>
          </a:ln>
        </p:spPr>
        <p:style>
          <a:lnRef idx="0"/>
          <a:fillRef idx="0"/>
          <a:effectRef idx="0"/>
          <a:fontRef idx="minor"/>
        </p:style>
      </p:sp>
      <p:sp>
        <p:nvSpPr>
          <p:cNvPr id="160" name="CustomShape 8"/>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161" name="CustomShape 9"/>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5674EFF8-3267-400E-AF69-BD98EB0708D3}" type="slidenum">
              <a:rPr lang="en-US" sz="1000" strike="noStrike">
                <a:solidFill>
                  <a:srgbClr val="262626"/>
                </a:solidFill>
                <a:latin typeface="Meiryo UI"/>
                <a:ea typeface="ＭＳ Ｐゴシック"/>
              </a:rPr>
              <a:t>&lt;番号&gt;</a:t>
            </a:fld>
            <a:endParaRPr/>
          </a:p>
        </p:txBody>
      </p:sp>
      <p:sp>
        <p:nvSpPr>
          <p:cNvPr id="162" name="CustomShape 10"/>
          <p:cNvSpPr/>
          <p:nvPr/>
        </p:nvSpPr>
        <p:spPr>
          <a:xfrm>
            <a:off x="177840" y="2017800"/>
            <a:ext cx="8749800" cy="4029840"/>
          </a:xfrm>
          <a:prstGeom prst="rect">
            <a:avLst/>
          </a:prstGeom>
          <a:noFill/>
          <a:ln>
            <a:noFill/>
          </a:ln>
        </p:spPr>
        <p:style>
          <a:lnRef idx="0"/>
          <a:fillRef idx="0"/>
          <a:effectRef idx="0"/>
          <a:fontRef idx="minor"/>
        </p:style>
        <p:txBody>
          <a:bodyPr lIns="90000" rIns="90000" tIns="45000" bIns="45000"/>
          <a:p>
            <a:r>
              <a:rPr lang="en-US" sz="2200" strike="noStrike">
                <a:latin typeface="Arial"/>
              </a:rPr>
              <a:t>4.</a:t>
            </a:r>
            <a:r>
              <a:rPr lang="en-US" sz="2200" strike="noStrike">
                <a:latin typeface="Arial"/>
              </a:rPr>
              <a:t>ログイン認証機能</a:t>
            </a:r>
            <a:endParaRPr/>
          </a:p>
          <a:p>
            <a:r>
              <a:rPr lang="en-US" sz="2200" strike="noStrike">
                <a:latin typeface="Arial"/>
              </a:rPr>
              <a:t>　</a:t>
            </a:r>
            <a:r>
              <a:rPr lang="en-US" strike="noStrike">
                <a:latin typeface="Arial"/>
              </a:rPr>
              <a:t>当システムにログインする機能</a:t>
            </a:r>
            <a:endParaRPr/>
          </a:p>
          <a:p>
            <a:pPr>
              <a:lnSpc>
                <a:spcPct val="100000"/>
              </a:lnSpc>
              <a:buFont typeface="StarSymbol"/>
              <a:buAutoNum type="alphaLcParenR"/>
            </a:pPr>
            <a:r>
              <a:rPr lang="en-US" strike="noStrike">
                <a:latin typeface="Arial"/>
              </a:rPr>
              <a:t>ログイン</a:t>
            </a:r>
            <a:endParaRPr/>
          </a:p>
          <a:p>
            <a:pPr>
              <a:lnSpc>
                <a:spcPct val="100000"/>
              </a:lnSpc>
              <a:buFont typeface="StarSymbol"/>
              <a:buAutoNum type="alphaLcParenR"/>
            </a:pPr>
            <a:r>
              <a:rPr lang="en-US" strike="noStrike">
                <a:latin typeface="Arial"/>
              </a:rPr>
              <a:t>・口座番号とパスワードで認証チェック。</a:t>
            </a:r>
            <a:endParaRPr/>
          </a:p>
          <a:p>
            <a:pPr>
              <a:lnSpc>
                <a:spcPct val="100000"/>
              </a:lnSpc>
              <a:buFont typeface="StarSymbol"/>
              <a:buAutoNum type="alphaLcParenR"/>
            </a:pPr>
            <a:r>
              <a:rPr lang="en-US" strike="noStrike">
                <a:latin typeface="Arial"/>
              </a:rPr>
              <a:t>・ログイン後は顧客情報に登録された名前が常時表示される。</a:t>
            </a:r>
            <a:endParaRPr/>
          </a:p>
          <a:p>
            <a:pPr>
              <a:lnSpc>
                <a:spcPct val="100000"/>
              </a:lnSpc>
              <a:buFont typeface="StarSymbol"/>
              <a:buAutoNum type="alphaLcParenR"/>
            </a:pPr>
            <a:r>
              <a:rPr lang="en-US" strike="noStrike">
                <a:latin typeface="Arial"/>
              </a:rPr>
              <a:t>ログアウト</a:t>
            </a:r>
            <a:endParaRPr/>
          </a:p>
          <a:p>
            <a:pPr>
              <a:lnSpc>
                <a:spcPct val="100000"/>
              </a:lnSpc>
              <a:buFont typeface="StarSymbol"/>
              <a:buAutoNum type="alphaLcParenR"/>
            </a:pPr>
            <a:r>
              <a:rPr lang="en-US" strike="noStrike">
                <a:latin typeface="Arial"/>
              </a:rPr>
              <a:t>・ログイン後の画面でログアウトが可能となる。</a:t>
            </a:r>
            <a:endParaRPr/>
          </a:p>
          <a:p>
            <a:pPr>
              <a:lnSpc>
                <a:spcPct val="100000"/>
              </a:lnSpc>
              <a:buFont typeface="StarSymbol"/>
              <a:buAutoNum type="alphaLcParenR"/>
            </a:pPr>
            <a:r>
              <a:rPr lang="en-US" strike="noStrike">
                <a:latin typeface="Arial"/>
              </a:rPr>
              <a:t>口座開設</a:t>
            </a:r>
            <a:endParaRPr/>
          </a:p>
          <a:p>
            <a:pPr>
              <a:lnSpc>
                <a:spcPct val="100000"/>
              </a:lnSpc>
              <a:buFont typeface="StarSymbol"/>
              <a:buAutoNum type="alphaLcParenR"/>
            </a:pPr>
            <a:r>
              <a:rPr lang="en-US" strike="noStrike">
                <a:latin typeface="Arial"/>
              </a:rPr>
              <a:t>・入力情報を元に顧客情報を登録する。</a:t>
            </a:r>
            <a:endParaRPr/>
          </a:p>
          <a:p>
            <a:pPr>
              <a:lnSpc>
                <a:spcPct val="100000"/>
              </a:lnSpc>
              <a:buFont typeface="StarSymbol"/>
              <a:buAutoNum type="alphaLcParenR"/>
            </a:pPr>
            <a:r>
              <a:rPr lang="en-US" strike="noStrike">
                <a:latin typeface="Arial"/>
              </a:rPr>
              <a:t>・管理項目：名前、フリガナ、生年月日、自宅住所、ログインパスワード、</a:t>
            </a:r>
            <a:endParaRPr/>
          </a:p>
          <a:p>
            <a:pPr>
              <a:lnSpc>
                <a:spcPct val="100000"/>
              </a:lnSpc>
              <a:buFont typeface="StarSymbol"/>
              <a:buAutoNum type="alphaLcParenR"/>
            </a:pPr>
            <a:r>
              <a:rPr lang="en-US" strike="noStrike">
                <a:latin typeface="Arial"/>
              </a:rPr>
              <a:t>暗証番号、電話番号、携帯電話番号、個人・法人属性、勤務先名、</a:t>
            </a:r>
            <a:endParaRPr/>
          </a:p>
          <a:p>
            <a:pPr>
              <a:lnSpc>
                <a:spcPct val="100000"/>
              </a:lnSpc>
              <a:buFont typeface="StarSymbol"/>
              <a:buAutoNum type="alphaLcParenR"/>
            </a:pPr>
            <a:r>
              <a:rPr lang="en-US" strike="noStrike">
                <a:latin typeface="Arial"/>
              </a:rPr>
              <a:t>勤務先住所、勤務先電話番号</a:t>
            </a:r>
            <a:endParaRPr/>
          </a:p>
          <a:p>
            <a:pPr>
              <a:lnSpc>
                <a:spcPct val="100000"/>
              </a:lnSpc>
              <a:buFont typeface="StarSymbol"/>
              <a:buAutoNum type="alphaLcParenR"/>
            </a:pPr>
            <a:r>
              <a:rPr lang="en-US" strike="noStrike">
                <a:latin typeface="Arial"/>
              </a:rPr>
              <a:t>（名前、フリガナ、生年月日、自宅住所、ログインパスワード、暗証番号、</a:t>
            </a:r>
            <a:endParaRPr/>
          </a:p>
          <a:p>
            <a:pPr>
              <a:lnSpc>
                <a:spcPct val="100000"/>
              </a:lnSpc>
              <a:buFont typeface="StarSymbol"/>
              <a:buAutoNum type="alphaLcParenR"/>
            </a:pPr>
            <a:r>
              <a:rPr lang="en-US" strike="noStrike">
                <a:latin typeface="Arial"/>
              </a:rPr>
              <a:t>個人・法人属性は必須事項とする。）</a:t>
            </a:r>
            <a:endParaRPr/>
          </a:p>
        </p:txBody>
      </p:sp>
    </p:spTree>
  </p:cSld>
  <p:timing>
    <p:tnLst>
      <p:par>
        <p:cTn id="36" dur="indefinite" restart="never" nodeType="tmRoot">
          <p:childTnLst>
            <p:seq>
              <p:cTn id="37" nodeType="mainSeq">
                <p:childTnLst>
                  <p:par>
                    <p:cTn id="38" fill="freeze">
                      <p:stCondLst>
                        <p:cond delay="indefinite"/>
                      </p:stCondLst>
                      <p:childTnLst>
                        <p:par>
                          <p:cTn id="39" fill="freeze">
                            <p:stCondLst>
                              <p:cond delay="0"/>
                            </p:stCondLst>
                            <p:childTnLst>
                              <p:par>
                                <p:cTn id="40" nodeType="clickEffect" fill="hold" presetClass="entr" presetID="5" presetSubtype="10">
                                  <p:stCondLst>
                                    <p:cond delay="0"/>
                                  </p:stCondLst>
                                  <p:childTnLst>
                                    <p:set>
                                      <p:cBhvr>
                                        <p:cTn id="41" dur="1" fill="hold">
                                          <p:stCondLst>
                                            <p:cond delay="0"/>
                                          </p:stCondLst>
                                        </p:cTn>
                                        <p:tgtEl>
                                          <p:spTgt spid="155"/>
                                        </p:tgtEl>
                                        <p:attrNameLst>
                                          <p:attrName>style.visibility</p:attrName>
                                        </p:attrNameLst>
                                      </p:cBhvr>
                                      <p:to>
                                        <p:strVal val="visible"/>
                                      </p:to>
                                    </p:set>
                                    <p:animEffect filter="checkerboard(across)" transition="in">
                                      <p:cBhvr additive="repl">
                                        <p:cTn id="42" dur="500"/>
                                        <p:tgtEl>
                                          <p:spTgt spid="155"/>
                                        </p:tgtEl>
                                      </p:cBhvr>
                                    </p:animEffect>
                                  </p:childTnLst>
                                </p:cTn>
                              </p:par>
                              <p:par>
                                <p:cTn id="43" nodeType="withEffect" fill="hold" presetClass="entr" presetID="5" presetSubtype="10">
                                  <p:stCondLst>
                                    <p:cond delay="0"/>
                                  </p:stCondLst>
                                  <p:childTnLst>
                                    <p:set>
                                      <p:cBhvr>
                                        <p:cTn id="44" dur="1" fill="hold">
                                          <p:stCondLst>
                                            <p:cond delay="0"/>
                                          </p:stCondLst>
                                        </p:cTn>
                                        <p:tgtEl>
                                          <p:spTgt spid="156"/>
                                        </p:tgtEl>
                                        <p:attrNameLst>
                                          <p:attrName>style.visibility</p:attrName>
                                        </p:attrNameLst>
                                      </p:cBhvr>
                                      <p:to>
                                        <p:strVal val="visible"/>
                                      </p:to>
                                    </p:set>
                                    <p:animEffect filter="checkerboard(across)" transition="in">
                                      <p:cBhvr additive="repl">
                                        <p:cTn id="45" dur="500"/>
                                        <p:tgtEl>
                                          <p:spTgt spid="156"/>
                                        </p:tgtEl>
                                      </p:cBhvr>
                                    </p:animEffect>
                                  </p:childTnLst>
                                </p:cTn>
                              </p:par>
                            </p:childTnLst>
                          </p:cTn>
                        </p:par>
                      </p:childTnLst>
                    </p:cTn>
                  </p:par>
                  <p:par>
                    <p:cTn id="46" fill="freeze">
                      <p:stCondLst>
                        <p:cond delay="indefinite"/>
                      </p:stCondLst>
                      <p:childTnLst>
                        <p:par>
                          <p:cTn id="47" fill="freeze">
                            <p:stCondLst>
                              <p:cond delay="0"/>
                            </p:stCondLst>
                            <p:childTnLst>
                              <p:par>
                                <p:cTn id="48" nodeType="clickEffect" fill="hold" presetClass="entr" presetID="5" presetSubtype="10">
                                  <p:stCondLst>
                                    <p:cond delay="0"/>
                                  </p:stCondLst>
                                  <p:childTnLst>
                                    <p:set>
                                      <p:cBhvr>
                                        <p:cTn id="49" dur="1" fill="hold">
                                          <p:stCondLst>
                                            <p:cond delay="0"/>
                                          </p:stCondLst>
                                        </p:cTn>
                                        <p:tgtEl>
                                          <p:spTgt spid="158"/>
                                        </p:tgtEl>
                                        <p:attrNameLst>
                                          <p:attrName>style.visibility</p:attrName>
                                        </p:attrNameLst>
                                      </p:cBhvr>
                                      <p:to>
                                        <p:strVal val="visible"/>
                                      </p:to>
                                    </p:set>
                                    <p:animEffect filter="checkerboard(across)" transition="in">
                                      <p:cBhvr additive="repl">
                                        <p:cTn id="50" dur="500"/>
                                        <p:tgtEl>
                                          <p:spTgt spid="158"/>
                                        </p:tgtEl>
                                      </p:cBhvr>
                                    </p:animEffect>
                                  </p:childTnLst>
                                </p:cTn>
                              </p:par>
                              <p:par>
                                <p:cTn id="51" nodeType="withEffect" fill="hold" presetClass="entr" presetID="5" presetSubtype="10">
                                  <p:stCondLst>
                                    <p:cond delay="0"/>
                                  </p:stCondLst>
                                  <p:childTnLst>
                                    <p:set>
                                      <p:cBhvr>
                                        <p:cTn id="52" dur="1" fill="hold">
                                          <p:stCondLst>
                                            <p:cond delay="0"/>
                                          </p:stCondLst>
                                        </p:cTn>
                                        <p:tgtEl>
                                          <p:spTgt spid="159"/>
                                        </p:tgtEl>
                                        <p:attrNameLst>
                                          <p:attrName>style.visibility</p:attrName>
                                        </p:attrNameLst>
                                      </p:cBhvr>
                                      <p:to>
                                        <p:strVal val="visible"/>
                                      </p:to>
                                    </p:set>
                                    <p:animEffect filter="checkerboard(across)" transition="in">
                                      <p:cBhvr additive="repl">
                                        <p:cTn id="53" dur="500"/>
                                        <p:tgtEl>
                                          <p:spTgt spid="15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465120" y="2386080"/>
            <a:ext cx="8209800" cy="2076840"/>
          </a:xfrm>
          <a:prstGeom prst="rect">
            <a:avLst/>
          </a:prstGeom>
          <a:noFill/>
          <a:ln>
            <a:noFill/>
          </a:ln>
        </p:spPr>
        <p:style>
          <a:lnRef idx="0"/>
          <a:fillRef idx="0"/>
          <a:effectRef idx="0"/>
          <a:fontRef idx="minor"/>
        </p:style>
        <p:txBody>
          <a:bodyPr lIns="90000" rIns="90000" tIns="45000" bIns="45000"/>
          <a:p>
            <a:r>
              <a:rPr lang="en-US" sz="2200" strike="noStrike">
                <a:latin typeface="Arial"/>
              </a:rPr>
              <a:t>5.</a:t>
            </a:r>
            <a:r>
              <a:rPr lang="en-US" sz="2200" strike="noStrike">
                <a:latin typeface="Arial"/>
              </a:rPr>
              <a:t>未決済取引取消機能</a:t>
            </a:r>
            <a:endParaRPr/>
          </a:p>
          <a:p>
            <a:r>
              <a:rPr lang="en-US" sz="2200" strike="noStrike">
                <a:latin typeface="Arial"/>
              </a:rPr>
              <a:t>　</a:t>
            </a:r>
            <a:r>
              <a:rPr lang="en-US" strike="noStrike">
                <a:latin typeface="Arial"/>
              </a:rPr>
              <a:t>決済が済んでいない振込手続きを取り消す機能</a:t>
            </a:r>
            <a:endParaRPr/>
          </a:p>
          <a:p>
            <a:pPr>
              <a:lnSpc>
                <a:spcPct val="100000"/>
              </a:lnSpc>
              <a:buFont typeface="StarSymbol"/>
              <a:buAutoNum type="alphaLcParenR"/>
            </a:pPr>
            <a:r>
              <a:rPr lang="en-US" strike="noStrike">
                <a:latin typeface="Arial"/>
              </a:rPr>
              <a:t>未決済振込取引照会</a:t>
            </a:r>
            <a:endParaRPr/>
          </a:p>
          <a:p>
            <a:pPr>
              <a:lnSpc>
                <a:spcPct val="100000"/>
              </a:lnSpc>
              <a:buFont typeface="StarSymbol"/>
              <a:buAutoNum type="alphaLcParenR"/>
            </a:pPr>
            <a:r>
              <a:rPr lang="en-US" strike="noStrike">
                <a:latin typeface="Arial"/>
              </a:rPr>
              <a:t>未決済の振込手続きを表示する。</a:t>
            </a:r>
            <a:endParaRPr/>
          </a:p>
          <a:p>
            <a:pPr>
              <a:lnSpc>
                <a:spcPct val="100000"/>
              </a:lnSpc>
              <a:buFont typeface="StarSymbol"/>
              <a:buAutoNum type="alphaLcParenR"/>
            </a:pPr>
            <a:r>
              <a:rPr lang="en-US" strike="noStrike">
                <a:latin typeface="Arial"/>
              </a:rPr>
              <a:t>・表示形式・・・取引予定日、取引先名、取引先口座番号、取引金額</a:t>
            </a:r>
            <a:endParaRPr/>
          </a:p>
          <a:p>
            <a:pPr>
              <a:lnSpc>
                <a:spcPct val="100000"/>
              </a:lnSpc>
              <a:buFont typeface="StarSymbol"/>
              <a:buAutoNum type="alphaLcParenR"/>
            </a:pPr>
            <a:r>
              <a:rPr lang="en-US" strike="noStrike">
                <a:latin typeface="Arial"/>
              </a:rPr>
              <a:t>未決済振込取消</a:t>
            </a:r>
            <a:endParaRPr/>
          </a:p>
          <a:p>
            <a:pPr>
              <a:lnSpc>
                <a:spcPct val="100000"/>
              </a:lnSpc>
              <a:buFont typeface="StarSymbol"/>
              <a:buAutoNum type="alphaLcParenR"/>
            </a:pPr>
            <a:r>
              <a:rPr lang="en-US" strike="noStrike">
                <a:latin typeface="Arial"/>
              </a:rPr>
              <a:t>未決済の振込手続きを取り消す</a:t>
            </a:r>
            <a:endParaRPr/>
          </a:p>
        </p:txBody>
      </p:sp>
      <p:sp>
        <p:nvSpPr>
          <p:cNvPr id="164" name="CustomShape 2"/>
          <p:cNvSpPr/>
          <p:nvPr/>
        </p:nvSpPr>
        <p:spPr>
          <a:xfrm>
            <a:off x="399960" y="298800"/>
            <a:ext cx="2514960" cy="39528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Meiryo UI"/>
                <a:ea typeface="ＭＳ Ｐゴシック"/>
              </a:rPr>
              <a:t>システム機能説明</a:t>
            </a:r>
            <a:endParaRPr/>
          </a:p>
        </p:txBody>
      </p:sp>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画面遷移図</a:t>
            </a:r>
            <a:endParaRPr/>
          </a:p>
        </p:txBody>
      </p:sp>
      <p:sp>
        <p:nvSpPr>
          <p:cNvPr id="166"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endParaRPr/>
          </a:p>
          <a:p>
            <a:pPr>
              <a:lnSpc>
                <a:spcPct val="100000"/>
              </a:lnSpc>
            </a:pPr>
            <a:endParaRPr/>
          </a:p>
        </p:txBody>
      </p:sp>
      <p:sp>
        <p:nvSpPr>
          <p:cNvPr id="167" name="CustomShape 3"/>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18A19B26-7E74-4441-9F2A-89FE349AD070}" type="slidenum">
              <a:rPr lang="en-US" sz="1000" strike="noStrike">
                <a:solidFill>
                  <a:srgbClr val="262626"/>
                </a:solidFill>
                <a:latin typeface="Meiryo UI"/>
                <a:ea typeface="ＭＳ Ｐゴシック"/>
              </a:rPr>
              <a:t>&lt;番号&gt;</a:t>
            </a:fld>
            <a:endParaRPr/>
          </a:p>
        </p:txBody>
      </p:sp>
      <p:sp>
        <p:nvSpPr>
          <p:cNvPr id="168" name="CustomShape 4"/>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169" name="CustomShape 5"/>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0E137B6B-25B7-452F-AB81-497D531E781A}" type="slidenum">
              <a:rPr lang="en-US" sz="1000" strike="noStrike">
                <a:solidFill>
                  <a:srgbClr val="262626"/>
                </a:solidFill>
                <a:latin typeface="Meiryo UI"/>
                <a:ea typeface="ＭＳ Ｐゴシック"/>
              </a:rPr>
              <a:t>&lt;番号&gt;</a:t>
            </a:fld>
            <a:endParaRPr/>
          </a:p>
        </p:txBody>
      </p:sp>
      <p:sp>
        <p:nvSpPr>
          <p:cNvPr id="170" name="CustomShape 6"/>
          <p:cNvSpPr/>
          <p:nvPr/>
        </p:nvSpPr>
        <p:spPr>
          <a:xfrm>
            <a:off x="2009520" y="1008000"/>
            <a:ext cx="1162440" cy="516240"/>
          </a:xfrm>
          <a:prstGeom prst="rect">
            <a:avLst/>
          </a:prstGeom>
          <a:solidFill>
            <a:srgbClr val="ffffff"/>
          </a:solidFill>
          <a:ln>
            <a:solidFill>
              <a:srgbClr val="3465a4"/>
            </a:solidFill>
          </a:ln>
        </p:spPr>
        <p:style>
          <a:lnRef idx="0"/>
          <a:fillRef idx="0"/>
          <a:effectRef idx="0"/>
          <a:fontRef idx="minor"/>
        </p:style>
      </p:sp>
      <p:sp>
        <p:nvSpPr>
          <p:cNvPr id="171" name="CustomShape 7"/>
          <p:cNvSpPr/>
          <p:nvPr/>
        </p:nvSpPr>
        <p:spPr>
          <a:xfrm>
            <a:off x="2010600" y="1137240"/>
            <a:ext cx="129456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ログイン画面</a:t>
            </a:r>
            <a:endParaRPr/>
          </a:p>
        </p:txBody>
      </p:sp>
      <p:sp>
        <p:nvSpPr>
          <p:cNvPr id="172" name="CustomShape 8"/>
          <p:cNvSpPr/>
          <p:nvPr/>
        </p:nvSpPr>
        <p:spPr>
          <a:xfrm>
            <a:off x="330480" y="1008000"/>
            <a:ext cx="1253520" cy="516240"/>
          </a:xfrm>
          <a:prstGeom prst="rect">
            <a:avLst/>
          </a:prstGeom>
          <a:solidFill>
            <a:srgbClr val="ffffff"/>
          </a:solidFill>
          <a:ln>
            <a:solidFill>
              <a:srgbClr val="3465a4"/>
            </a:solidFill>
          </a:ln>
        </p:spPr>
        <p:style>
          <a:lnRef idx="0"/>
          <a:fillRef idx="0"/>
          <a:effectRef idx="0"/>
          <a:fontRef idx="minor"/>
        </p:style>
      </p:sp>
      <p:sp>
        <p:nvSpPr>
          <p:cNvPr id="173" name="CustomShape 9"/>
          <p:cNvSpPr/>
          <p:nvPr/>
        </p:nvSpPr>
        <p:spPr>
          <a:xfrm>
            <a:off x="331200" y="1137240"/>
            <a:ext cx="139644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口座開設画面</a:t>
            </a:r>
            <a:endParaRPr/>
          </a:p>
        </p:txBody>
      </p:sp>
      <p:sp>
        <p:nvSpPr>
          <p:cNvPr id="174" name="CustomShape 10"/>
          <p:cNvSpPr/>
          <p:nvPr/>
        </p:nvSpPr>
        <p:spPr>
          <a:xfrm>
            <a:off x="72000" y="2687400"/>
            <a:ext cx="1617120" cy="516240"/>
          </a:xfrm>
          <a:prstGeom prst="rect">
            <a:avLst/>
          </a:prstGeom>
          <a:solidFill>
            <a:srgbClr val="ffffff"/>
          </a:solidFill>
          <a:ln>
            <a:solidFill>
              <a:srgbClr val="3465a4"/>
            </a:solidFill>
          </a:ln>
        </p:spPr>
        <p:style>
          <a:lnRef idx="0"/>
          <a:fillRef idx="0"/>
          <a:effectRef idx="0"/>
          <a:fontRef idx="minor"/>
        </p:style>
      </p:sp>
      <p:sp>
        <p:nvSpPr>
          <p:cNvPr id="175" name="CustomShape 11"/>
          <p:cNvSpPr/>
          <p:nvPr/>
        </p:nvSpPr>
        <p:spPr>
          <a:xfrm>
            <a:off x="73080" y="2816640"/>
            <a:ext cx="18018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口座開設確認画面</a:t>
            </a:r>
            <a:endParaRPr/>
          </a:p>
        </p:txBody>
      </p:sp>
      <p:sp>
        <p:nvSpPr>
          <p:cNvPr id="176" name="CustomShape 12"/>
          <p:cNvSpPr/>
          <p:nvPr/>
        </p:nvSpPr>
        <p:spPr>
          <a:xfrm>
            <a:off x="72000" y="4172760"/>
            <a:ext cx="1617120" cy="516240"/>
          </a:xfrm>
          <a:prstGeom prst="rect">
            <a:avLst/>
          </a:prstGeom>
          <a:solidFill>
            <a:srgbClr val="ffffff"/>
          </a:solidFill>
          <a:ln>
            <a:solidFill>
              <a:srgbClr val="3465a4"/>
            </a:solidFill>
          </a:ln>
        </p:spPr>
        <p:style>
          <a:lnRef idx="0"/>
          <a:fillRef idx="0"/>
          <a:effectRef idx="0"/>
          <a:fontRef idx="minor"/>
        </p:style>
      </p:sp>
      <p:sp>
        <p:nvSpPr>
          <p:cNvPr id="177" name="CustomShape 13"/>
          <p:cNvSpPr/>
          <p:nvPr/>
        </p:nvSpPr>
        <p:spPr>
          <a:xfrm>
            <a:off x="73080" y="4302000"/>
            <a:ext cx="18018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口座開設完了画面</a:t>
            </a:r>
            <a:endParaRPr/>
          </a:p>
        </p:txBody>
      </p:sp>
      <p:sp>
        <p:nvSpPr>
          <p:cNvPr id="178" name="CustomShape 14"/>
          <p:cNvSpPr/>
          <p:nvPr/>
        </p:nvSpPr>
        <p:spPr>
          <a:xfrm>
            <a:off x="2655360" y="4172760"/>
            <a:ext cx="1226880" cy="516240"/>
          </a:xfrm>
          <a:prstGeom prst="rect">
            <a:avLst/>
          </a:prstGeom>
          <a:solidFill>
            <a:srgbClr val="ffffff"/>
          </a:solidFill>
          <a:ln>
            <a:solidFill>
              <a:srgbClr val="3465a4"/>
            </a:solidFill>
          </a:ln>
        </p:spPr>
        <p:style>
          <a:lnRef idx="0"/>
          <a:fillRef idx="0"/>
          <a:effectRef idx="0"/>
          <a:fontRef idx="minor"/>
        </p:style>
      </p:sp>
      <p:sp>
        <p:nvSpPr>
          <p:cNvPr id="179" name="CustomShape 15"/>
          <p:cNvSpPr/>
          <p:nvPr/>
        </p:nvSpPr>
        <p:spPr>
          <a:xfrm>
            <a:off x="2656440" y="4302000"/>
            <a:ext cx="14544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ログアウト画面</a:t>
            </a:r>
            <a:endParaRPr/>
          </a:p>
        </p:txBody>
      </p:sp>
      <p:sp>
        <p:nvSpPr>
          <p:cNvPr id="180" name="CustomShape 16"/>
          <p:cNvSpPr/>
          <p:nvPr/>
        </p:nvSpPr>
        <p:spPr>
          <a:xfrm>
            <a:off x="3559680" y="1008000"/>
            <a:ext cx="1162440" cy="516240"/>
          </a:xfrm>
          <a:prstGeom prst="rect">
            <a:avLst/>
          </a:prstGeom>
          <a:solidFill>
            <a:srgbClr val="ffffff"/>
          </a:solidFill>
          <a:ln>
            <a:solidFill>
              <a:srgbClr val="3465a4"/>
            </a:solidFill>
          </a:ln>
        </p:spPr>
        <p:style>
          <a:lnRef idx="0"/>
          <a:fillRef idx="0"/>
          <a:effectRef idx="0"/>
          <a:fontRef idx="minor"/>
        </p:style>
      </p:sp>
      <p:sp>
        <p:nvSpPr>
          <p:cNvPr id="181" name="CustomShape 17"/>
          <p:cNvSpPr/>
          <p:nvPr/>
        </p:nvSpPr>
        <p:spPr>
          <a:xfrm>
            <a:off x="3560760" y="1137240"/>
            <a:ext cx="12762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メニュー画面</a:t>
            </a:r>
            <a:endParaRPr/>
          </a:p>
        </p:txBody>
      </p:sp>
      <p:sp>
        <p:nvSpPr>
          <p:cNvPr id="182" name="CustomShape 18"/>
          <p:cNvSpPr/>
          <p:nvPr/>
        </p:nvSpPr>
        <p:spPr>
          <a:xfrm>
            <a:off x="5212080" y="1008000"/>
            <a:ext cx="1226880" cy="516240"/>
          </a:xfrm>
          <a:prstGeom prst="rect">
            <a:avLst/>
          </a:prstGeom>
          <a:solidFill>
            <a:srgbClr val="ffffff"/>
          </a:solidFill>
          <a:ln>
            <a:solidFill>
              <a:srgbClr val="3465a4"/>
            </a:solidFill>
          </a:ln>
        </p:spPr>
        <p:style>
          <a:lnRef idx="0"/>
          <a:fillRef idx="0"/>
          <a:effectRef idx="0"/>
          <a:fontRef idx="minor"/>
        </p:style>
      </p:sp>
      <p:sp>
        <p:nvSpPr>
          <p:cNvPr id="183" name="CustomShape 19"/>
          <p:cNvSpPr/>
          <p:nvPr/>
        </p:nvSpPr>
        <p:spPr>
          <a:xfrm>
            <a:off x="5213160" y="1137240"/>
            <a:ext cx="139644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残高照会画面</a:t>
            </a:r>
            <a:endParaRPr/>
          </a:p>
        </p:txBody>
      </p:sp>
      <p:sp>
        <p:nvSpPr>
          <p:cNvPr id="184" name="CustomShape 20"/>
          <p:cNvSpPr/>
          <p:nvPr/>
        </p:nvSpPr>
        <p:spPr>
          <a:xfrm>
            <a:off x="4916160" y="1855080"/>
            <a:ext cx="1548720" cy="516240"/>
          </a:xfrm>
          <a:prstGeom prst="rect">
            <a:avLst/>
          </a:prstGeom>
          <a:solidFill>
            <a:srgbClr val="ffffff"/>
          </a:solidFill>
          <a:ln>
            <a:solidFill>
              <a:srgbClr val="3465a4"/>
            </a:solidFill>
          </a:ln>
        </p:spPr>
        <p:style>
          <a:lnRef idx="0"/>
          <a:fillRef idx="0"/>
          <a:effectRef idx="0"/>
          <a:fontRef idx="minor"/>
        </p:style>
      </p:sp>
      <p:sp>
        <p:nvSpPr>
          <p:cNvPr id="185" name="CustomShape 21"/>
          <p:cNvSpPr/>
          <p:nvPr/>
        </p:nvSpPr>
        <p:spPr>
          <a:xfrm>
            <a:off x="4917240" y="1984320"/>
            <a:ext cx="1251720" cy="495360"/>
          </a:xfrm>
          <a:prstGeom prst="rect">
            <a:avLst/>
          </a:prstGeom>
          <a:noFill/>
          <a:ln>
            <a:noFill/>
          </a:ln>
        </p:spPr>
        <p:style>
          <a:lnRef idx="0"/>
          <a:fillRef idx="0"/>
          <a:effectRef idx="0"/>
          <a:fontRef idx="minor"/>
        </p:style>
        <p:txBody>
          <a:bodyPr lIns="90000" rIns="90000" tIns="45000" bIns="45000"/>
          <a:p>
            <a:r>
              <a:rPr lang="en-US" sz="1600" strike="noStrike">
                <a:latin typeface="Arial"/>
              </a:rPr>
              <a:t>振込申込画面</a:t>
            </a:r>
            <a:endParaRPr/>
          </a:p>
        </p:txBody>
      </p:sp>
      <p:sp>
        <p:nvSpPr>
          <p:cNvPr id="186" name="CustomShape 22"/>
          <p:cNvSpPr/>
          <p:nvPr/>
        </p:nvSpPr>
        <p:spPr>
          <a:xfrm>
            <a:off x="7047360" y="1847520"/>
            <a:ext cx="1549800" cy="516600"/>
          </a:xfrm>
          <a:prstGeom prst="rect">
            <a:avLst/>
          </a:prstGeom>
          <a:solidFill>
            <a:srgbClr val="ffffff"/>
          </a:solidFill>
          <a:ln>
            <a:solidFill>
              <a:srgbClr val="3465a4"/>
            </a:solidFill>
          </a:ln>
        </p:spPr>
        <p:style>
          <a:lnRef idx="0"/>
          <a:fillRef idx="0"/>
          <a:effectRef idx="0"/>
          <a:fontRef idx="minor"/>
        </p:style>
      </p:sp>
      <p:sp>
        <p:nvSpPr>
          <p:cNvPr id="187" name="CustomShape 23"/>
          <p:cNvSpPr/>
          <p:nvPr/>
        </p:nvSpPr>
        <p:spPr>
          <a:xfrm>
            <a:off x="7048440" y="1976760"/>
            <a:ext cx="18018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振込申込確認画面</a:t>
            </a:r>
            <a:endParaRPr/>
          </a:p>
        </p:txBody>
      </p:sp>
      <p:sp>
        <p:nvSpPr>
          <p:cNvPr id="188" name="CustomShape 24"/>
          <p:cNvSpPr/>
          <p:nvPr/>
        </p:nvSpPr>
        <p:spPr>
          <a:xfrm>
            <a:off x="7176600" y="2687400"/>
            <a:ext cx="1226880" cy="516240"/>
          </a:xfrm>
          <a:prstGeom prst="rect">
            <a:avLst/>
          </a:prstGeom>
          <a:solidFill>
            <a:srgbClr val="ffffff"/>
          </a:solidFill>
          <a:ln>
            <a:solidFill>
              <a:srgbClr val="3465a4"/>
            </a:solidFill>
          </a:ln>
        </p:spPr>
        <p:style>
          <a:lnRef idx="0"/>
          <a:fillRef idx="0"/>
          <a:effectRef idx="0"/>
          <a:fontRef idx="minor"/>
        </p:style>
      </p:sp>
      <p:sp>
        <p:nvSpPr>
          <p:cNvPr id="189" name="CustomShape 25"/>
          <p:cNvSpPr/>
          <p:nvPr/>
        </p:nvSpPr>
        <p:spPr>
          <a:xfrm>
            <a:off x="7177680" y="2816640"/>
            <a:ext cx="139644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振込完了画面</a:t>
            </a:r>
            <a:endParaRPr/>
          </a:p>
        </p:txBody>
      </p:sp>
      <p:sp>
        <p:nvSpPr>
          <p:cNvPr id="190" name="CustomShape 26"/>
          <p:cNvSpPr/>
          <p:nvPr/>
        </p:nvSpPr>
        <p:spPr>
          <a:xfrm>
            <a:off x="4913280" y="3397680"/>
            <a:ext cx="1549800" cy="516600"/>
          </a:xfrm>
          <a:prstGeom prst="rect">
            <a:avLst/>
          </a:prstGeom>
          <a:solidFill>
            <a:srgbClr val="ffffff"/>
          </a:solidFill>
          <a:ln>
            <a:solidFill>
              <a:srgbClr val="3465a4"/>
            </a:solidFill>
          </a:ln>
        </p:spPr>
        <p:style>
          <a:lnRef idx="0"/>
          <a:fillRef idx="0"/>
          <a:effectRef idx="0"/>
          <a:fontRef idx="minor"/>
        </p:style>
      </p:sp>
      <p:sp>
        <p:nvSpPr>
          <p:cNvPr id="191" name="CustomShape 27"/>
          <p:cNvSpPr/>
          <p:nvPr/>
        </p:nvSpPr>
        <p:spPr>
          <a:xfrm>
            <a:off x="4914360" y="3526920"/>
            <a:ext cx="180180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取引履歴照会画面</a:t>
            </a:r>
            <a:endParaRPr/>
          </a:p>
        </p:txBody>
      </p:sp>
      <p:sp>
        <p:nvSpPr>
          <p:cNvPr id="192" name="CustomShape 28"/>
          <p:cNvSpPr/>
          <p:nvPr/>
        </p:nvSpPr>
        <p:spPr>
          <a:xfrm>
            <a:off x="2009520" y="1008000"/>
            <a:ext cx="1162440" cy="516240"/>
          </a:xfrm>
          <a:prstGeom prst="rect">
            <a:avLst/>
          </a:prstGeom>
          <a:solidFill>
            <a:srgbClr val="ffffff"/>
          </a:solidFill>
          <a:ln>
            <a:solidFill>
              <a:srgbClr val="3465a4"/>
            </a:solidFill>
          </a:ln>
        </p:spPr>
        <p:style>
          <a:lnRef idx="0"/>
          <a:fillRef idx="0"/>
          <a:effectRef idx="0"/>
          <a:fontRef idx="minor"/>
        </p:style>
      </p:sp>
      <p:sp>
        <p:nvSpPr>
          <p:cNvPr id="193" name="CustomShape 29"/>
          <p:cNvSpPr/>
          <p:nvPr/>
        </p:nvSpPr>
        <p:spPr>
          <a:xfrm>
            <a:off x="2010600" y="1137240"/>
            <a:ext cx="129456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ログイン画面</a:t>
            </a:r>
            <a:endParaRPr/>
          </a:p>
        </p:txBody>
      </p:sp>
      <p:sp>
        <p:nvSpPr>
          <p:cNvPr id="194" name="CustomShape 30"/>
          <p:cNvSpPr/>
          <p:nvPr/>
        </p:nvSpPr>
        <p:spPr>
          <a:xfrm>
            <a:off x="4399560" y="4560480"/>
            <a:ext cx="1743480" cy="516240"/>
          </a:xfrm>
          <a:prstGeom prst="rect">
            <a:avLst/>
          </a:prstGeom>
          <a:solidFill>
            <a:srgbClr val="ffffff"/>
          </a:solidFill>
          <a:ln>
            <a:solidFill>
              <a:srgbClr val="3465a4"/>
            </a:solidFill>
          </a:ln>
        </p:spPr>
        <p:style>
          <a:lnRef idx="0"/>
          <a:fillRef idx="0"/>
          <a:effectRef idx="0"/>
          <a:fontRef idx="minor"/>
        </p:style>
      </p:sp>
      <p:sp>
        <p:nvSpPr>
          <p:cNvPr id="195" name="CustomShape 31"/>
          <p:cNvSpPr/>
          <p:nvPr/>
        </p:nvSpPr>
        <p:spPr>
          <a:xfrm>
            <a:off x="4400280" y="4689360"/>
            <a:ext cx="200448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未決済振込照会画面</a:t>
            </a:r>
            <a:endParaRPr/>
          </a:p>
        </p:txBody>
      </p:sp>
      <p:sp>
        <p:nvSpPr>
          <p:cNvPr id="196" name="CustomShape 32"/>
          <p:cNvSpPr/>
          <p:nvPr/>
        </p:nvSpPr>
        <p:spPr>
          <a:xfrm>
            <a:off x="6693120" y="4237560"/>
            <a:ext cx="2162520" cy="516240"/>
          </a:xfrm>
          <a:prstGeom prst="rect">
            <a:avLst/>
          </a:prstGeom>
          <a:solidFill>
            <a:srgbClr val="ffffff"/>
          </a:solidFill>
          <a:ln>
            <a:solidFill>
              <a:srgbClr val="3465a4"/>
            </a:solidFill>
          </a:ln>
        </p:spPr>
        <p:style>
          <a:lnRef idx="0"/>
          <a:fillRef idx="0"/>
          <a:effectRef idx="0"/>
          <a:fontRef idx="minor"/>
        </p:style>
      </p:sp>
      <p:sp>
        <p:nvSpPr>
          <p:cNvPr id="197" name="CustomShape 33"/>
          <p:cNvSpPr/>
          <p:nvPr/>
        </p:nvSpPr>
        <p:spPr>
          <a:xfrm>
            <a:off x="6693840" y="4366440"/>
            <a:ext cx="240984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未決済振込取消確認画面</a:t>
            </a:r>
            <a:endParaRPr/>
          </a:p>
        </p:txBody>
      </p:sp>
      <p:sp>
        <p:nvSpPr>
          <p:cNvPr id="198" name="CustomShape 34"/>
          <p:cNvSpPr/>
          <p:nvPr/>
        </p:nvSpPr>
        <p:spPr>
          <a:xfrm>
            <a:off x="6337080" y="5141520"/>
            <a:ext cx="1253520" cy="516600"/>
          </a:xfrm>
          <a:prstGeom prst="rect">
            <a:avLst/>
          </a:prstGeom>
          <a:solidFill>
            <a:srgbClr val="ffffff"/>
          </a:solidFill>
          <a:ln>
            <a:solidFill>
              <a:srgbClr val="3465a4"/>
            </a:solidFill>
          </a:ln>
        </p:spPr>
        <p:style>
          <a:lnRef idx="0"/>
          <a:fillRef idx="0"/>
          <a:effectRef idx="0"/>
          <a:fontRef idx="minor"/>
        </p:style>
      </p:sp>
      <p:sp>
        <p:nvSpPr>
          <p:cNvPr id="199" name="CustomShape 35"/>
          <p:cNvSpPr/>
          <p:nvPr/>
        </p:nvSpPr>
        <p:spPr>
          <a:xfrm>
            <a:off x="6338160" y="5270760"/>
            <a:ext cx="1396440" cy="292680"/>
          </a:xfrm>
          <a:prstGeom prst="rect">
            <a:avLst/>
          </a:prstGeom>
          <a:noFill/>
          <a:ln>
            <a:noFill/>
          </a:ln>
        </p:spPr>
        <p:style>
          <a:lnRef idx="0"/>
          <a:fillRef idx="0"/>
          <a:effectRef idx="0"/>
          <a:fontRef idx="minor"/>
        </p:style>
        <p:txBody>
          <a:bodyPr lIns="90000" rIns="90000" tIns="45000" bIns="45000"/>
          <a:p>
            <a:r>
              <a:rPr lang="en-US" sz="1600" strike="noStrike">
                <a:latin typeface="Arial"/>
              </a:rPr>
              <a:t>取消完了画面</a:t>
            </a:r>
            <a:endParaRPr/>
          </a:p>
        </p:txBody>
      </p:sp>
      <p:sp>
        <p:nvSpPr>
          <p:cNvPr id="200" name="CustomShape 36"/>
          <p:cNvSpPr/>
          <p:nvPr/>
        </p:nvSpPr>
        <p:spPr>
          <a:xfrm flipH="1">
            <a:off x="879840" y="1524600"/>
            <a:ext cx="76680" cy="1162800"/>
          </a:xfrm>
          <a:prstGeom prst="bentConnector3">
            <a:avLst>
              <a:gd name="adj1" fmla="val 50000"/>
            </a:avLst>
          </a:prstGeom>
          <a:noFill/>
          <a:ln>
            <a:solidFill>
              <a:srgbClr val="3465a4"/>
            </a:solidFill>
            <a:tailEnd len="med" type="triangle" w="med"/>
          </a:ln>
        </p:spPr>
        <p:style>
          <a:lnRef idx="0"/>
          <a:fillRef idx="0"/>
          <a:effectRef idx="0"/>
          <a:fontRef idx="minor"/>
        </p:style>
      </p:sp>
      <p:sp>
        <p:nvSpPr>
          <p:cNvPr id="201" name="CustomShape 37"/>
          <p:cNvSpPr/>
          <p:nvPr/>
        </p:nvSpPr>
        <p:spPr>
          <a:xfrm>
            <a:off x="880560" y="3204000"/>
            <a:ext cx="360" cy="968760"/>
          </a:xfrm>
          <a:prstGeom prst="bentConnector3">
            <a:avLst>
              <a:gd name="adj1" fmla="val 50000"/>
            </a:avLst>
          </a:prstGeom>
          <a:noFill/>
          <a:ln>
            <a:solidFill>
              <a:srgbClr val="3465a4"/>
            </a:solidFill>
            <a:tailEnd len="med" type="triangle" w="med"/>
          </a:ln>
        </p:spPr>
        <p:style>
          <a:lnRef idx="0"/>
          <a:fillRef idx="0"/>
          <a:effectRef idx="0"/>
          <a:fontRef idx="minor"/>
        </p:style>
      </p:sp>
      <p:sp>
        <p:nvSpPr>
          <p:cNvPr id="202" name="CustomShape 38"/>
          <p:cNvSpPr/>
          <p:nvPr/>
        </p:nvSpPr>
        <p:spPr>
          <a:xfrm flipH="1">
            <a:off x="1727280" y="1283760"/>
            <a:ext cx="282600" cy="360"/>
          </a:xfrm>
          <a:prstGeom prst="bentConnector3">
            <a:avLst>
              <a:gd name="adj1" fmla="val 50000"/>
            </a:avLst>
          </a:prstGeom>
          <a:noFill/>
          <a:ln>
            <a:solidFill>
              <a:srgbClr val="3465a4"/>
            </a:solidFill>
            <a:tailEnd len="med" type="triangle" w="med"/>
          </a:ln>
        </p:spPr>
        <p:style>
          <a:lnRef idx="0"/>
          <a:fillRef idx="0"/>
          <a:effectRef idx="0"/>
          <a:fontRef idx="minor"/>
        </p:style>
      </p:sp>
      <p:sp>
        <p:nvSpPr>
          <p:cNvPr id="203" name="CustomShape 39"/>
          <p:cNvSpPr/>
          <p:nvPr/>
        </p:nvSpPr>
        <p:spPr>
          <a:xfrm>
            <a:off x="2590920" y="1524600"/>
            <a:ext cx="677880" cy="2648160"/>
          </a:xfrm>
          <a:prstGeom prst="bentConnector3">
            <a:avLst>
              <a:gd name="adj1" fmla="val 50000"/>
            </a:avLst>
          </a:prstGeom>
          <a:noFill/>
          <a:ln>
            <a:solidFill>
              <a:srgbClr val="3465a4"/>
            </a:solidFill>
            <a:headEnd len="med" type="triangle" w="med"/>
          </a:ln>
        </p:spPr>
        <p:style>
          <a:lnRef idx="0"/>
          <a:fillRef idx="0"/>
          <a:effectRef idx="0"/>
          <a:fontRef idx="minor"/>
        </p:style>
      </p:sp>
      <p:sp>
        <p:nvSpPr>
          <p:cNvPr id="204" name="CustomShape 40"/>
          <p:cNvSpPr/>
          <p:nvPr/>
        </p:nvSpPr>
        <p:spPr>
          <a:xfrm flipV="1">
            <a:off x="1875240" y="2850120"/>
            <a:ext cx="717120" cy="1598400"/>
          </a:xfrm>
          <a:prstGeom prst="bentConnector3">
            <a:avLst>
              <a:gd name="adj1" fmla="val 50000"/>
            </a:avLst>
          </a:prstGeom>
          <a:noFill/>
          <a:ln>
            <a:solidFill>
              <a:srgbClr val="3465a4"/>
            </a:solidFill>
          </a:ln>
        </p:spPr>
        <p:style>
          <a:lnRef idx="0"/>
          <a:fillRef idx="0"/>
          <a:effectRef idx="0"/>
          <a:fontRef idx="minor"/>
        </p:style>
      </p:sp>
      <p:sp>
        <p:nvSpPr>
          <p:cNvPr id="205" name="CustomShape 41"/>
          <p:cNvSpPr/>
          <p:nvPr/>
        </p:nvSpPr>
        <p:spPr>
          <a:xfrm>
            <a:off x="3305520" y="1283760"/>
            <a:ext cx="255240" cy="360"/>
          </a:xfrm>
          <a:prstGeom prst="bentConnector3">
            <a:avLst>
              <a:gd name="adj1" fmla="val 50000"/>
            </a:avLst>
          </a:prstGeom>
          <a:noFill/>
          <a:ln>
            <a:solidFill>
              <a:srgbClr val="3465a4"/>
            </a:solidFill>
            <a:tailEnd len="med" type="triangle" w="med"/>
          </a:ln>
        </p:spPr>
        <p:style>
          <a:lnRef idx="0"/>
          <a:fillRef idx="0"/>
          <a:effectRef idx="0"/>
          <a:fontRef idx="minor"/>
        </p:style>
      </p:sp>
      <p:sp>
        <p:nvSpPr>
          <p:cNvPr id="206" name="CustomShape 42"/>
          <p:cNvSpPr/>
          <p:nvPr/>
        </p:nvSpPr>
        <p:spPr>
          <a:xfrm>
            <a:off x="4837320" y="1283760"/>
            <a:ext cx="375840" cy="360"/>
          </a:xfrm>
          <a:prstGeom prst="bentConnector3">
            <a:avLst>
              <a:gd name="adj1" fmla="val 50000"/>
            </a:avLst>
          </a:prstGeom>
          <a:noFill/>
          <a:ln>
            <a:solidFill>
              <a:srgbClr val="3465a4"/>
            </a:solidFill>
            <a:headEnd len="med" type="triangle" w="med"/>
            <a:tailEnd len="med" type="triangle" w="med"/>
          </a:ln>
        </p:spPr>
        <p:style>
          <a:lnRef idx="0"/>
          <a:fillRef idx="0"/>
          <a:effectRef idx="0"/>
          <a:fontRef idx="minor"/>
        </p:style>
      </p:sp>
      <p:sp>
        <p:nvSpPr>
          <p:cNvPr id="207" name="CustomShape 43"/>
          <p:cNvSpPr/>
          <p:nvPr/>
        </p:nvSpPr>
        <p:spPr>
          <a:xfrm>
            <a:off x="4141080" y="1524600"/>
            <a:ext cx="776160" cy="70740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08" name="CustomShape 44"/>
          <p:cNvSpPr/>
          <p:nvPr/>
        </p:nvSpPr>
        <p:spPr>
          <a:xfrm>
            <a:off x="4141080" y="2232000"/>
            <a:ext cx="773280" cy="144144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09" name="CustomShape 45"/>
          <p:cNvSpPr/>
          <p:nvPr/>
        </p:nvSpPr>
        <p:spPr>
          <a:xfrm flipH="1">
            <a:off x="5688360" y="2371680"/>
            <a:ext cx="2160" cy="102600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0" name="CustomShape 46"/>
          <p:cNvSpPr/>
          <p:nvPr/>
        </p:nvSpPr>
        <p:spPr>
          <a:xfrm flipH="1">
            <a:off x="5689800" y="1524600"/>
            <a:ext cx="135000" cy="33048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1" name="CustomShape 47"/>
          <p:cNvSpPr/>
          <p:nvPr/>
        </p:nvSpPr>
        <p:spPr>
          <a:xfrm flipH="1" flipV="1">
            <a:off x="6609960" y="1283760"/>
            <a:ext cx="106560" cy="238968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2" name="CustomShape 48"/>
          <p:cNvSpPr/>
          <p:nvPr/>
        </p:nvSpPr>
        <p:spPr>
          <a:xfrm>
            <a:off x="6465240" y="2113200"/>
            <a:ext cx="583200" cy="1008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3" name="CustomShape 49"/>
          <p:cNvSpPr/>
          <p:nvPr/>
        </p:nvSpPr>
        <p:spPr>
          <a:xfrm flipH="1">
            <a:off x="7790040" y="2364480"/>
            <a:ext cx="32400" cy="322920"/>
          </a:xfrm>
          <a:prstGeom prst="straightConnector1">
            <a:avLst/>
          </a:prstGeom>
          <a:noFill/>
          <a:ln>
            <a:solidFill>
              <a:srgbClr val="000000"/>
            </a:solidFill>
            <a:tailEnd len="med" type="triangle" w="med"/>
          </a:ln>
        </p:spPr>
        <p:style>
          <a:lnRef idx="0"/>
          <a:fillRef idx="0"/>
          <a:effectRef idx="0"/>
          <a:fontRef idx="minor"/>
        </p:style>
      </p:sp>
      <p:sp>
        <p:nvSpPr>
          <p:cNvPr id="214" name="CustomShape 50"/>
          <p:cNvSpPr/>
          <p:nvPr/>
        </p:nvSpPr>
        <p:spPr>
          <a:xfrm flipH="1" flipV="1">
            <a:off x="6458040" y="2435040"/>
            <a:ext cx="718920" cy="527400"/>
          </a:xfrm>
          <a:prstGeom prst="straightConnector1">
            <a:avLst/>
          </a:prstGeom>
          <a:noFill/>
          <a:ln>
            <a:solidFill>
              <a:srgbClr val="000000"/>
            </a:solidFill>
            <a:tailEnd len="med" type="triangle" w="med"/>
          </a:ln>
        </p:spPr>
        <p:style>
          <a:lnRef idx="0"/>
          <a:fillRef idx="0"/>
          <a:effectRef idx="0"/>
          <a:fontRef idx="minor"/>
        </p:style>
      </p:sp>
      <p:sp>
        <p:nvSpPr>
          <p:cNvPr id="215" name="CustomShape 51"/>
          <p:cNvSpPr/>
          <p:nvPr/>
        </p:nvSpPr>
        <p:spPr>
          <a:xfrm flipH="1">
            <a:off x="5271480" y="3914640"/>
            <a:ext cx="416880" cy="64584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6" name="CustomShape 52"/>
          <p:cNvSpPr/>
          <p:nvPr/>
        </p:nvSpPr>
        <p:spPr>
          <a:xfrm flipV="1">
            <a:off x="6405120" y="4512240"/>
            <a:ext cx="288720" cy="322920"/>
          </a:xfrm>
          <a:prstGeom prst="bentConnector3">
            <a:avLst>
              <a:gd name="adj1" fmla="val 50000"/>
            </a:avLst>
          </a:prstGeom>
          <a:noFill/>
          <a:ln>
            <a:solidFill>
              <a:srgbClr val="000000"/>
            </a:solidFill>
            <a:headEnd len="med" type="triangle" w="med"/>
            <a:tailEnd len="med" type="triangle" w="med"/>
          </a:ln>
        </p:spPr>
        <p:style>
          <a:lnRef idx="0"/>
          <a:fillRef idx="0"/>
          <a:effectRef idx="0"/>
          <a:fontRef idx="minor"/>
        </p:style>
      </p:sp>
      <p:sp>
        <p:nvSpPr>
          <p:cNvPr id="217" name="CustomShape 53"/>
          <p:cNvSpPr/>
          <p:nvPr/>
        </p:nvSpPr>
        <p:spPr>
          <a:xfrm flipH="1">
            <a:off x="7734960" y="4754160"/>
            <a:ext cx="39600" cy="663120"/>
          </a:xfrm>
          <a:prstGeom prst="bentConnector3">
            <a:avLst>
              <a:gd name="adj1" fmla="val 50000"/>
            </a:avLst>
          </a:prstGeom>
          <a:noFill/>
          <a:ln>
            <a:solidFill>
              <a:srgbClr val="000000"/>
            </a:solidFill>
            <a:tailEnd len="med" type="triangle" w="med"/>
          </a:ln>
        </p:spPr>
        <p:style>
          <a:lnRef idx="0"/>
          <a:fillRef idx="0"/>
          <a:effectRef idx="0"/>
          <a:fontRef idx="minor"/>
        </p:style>
      </p:sp>
      <p:sp>
        <p:nvSpPr>
          <p:cNvPr id="218" name="CustomShape 54"/>
          <p:cNvSpPr/>
          <p:nvPr/>
        </p:nvSpPr>
        <p:spPr>
          <a:xfrm flipH="1" flipV="1">
            <a:off x="5270760" y="5076360"/>
            <a:ext cx="1066680" cy="340200"/>
          </a:xfrm>
          <a:prstGeom prst="bentConnector3">
            <a:avLst>
              <a:gd name="adj1" fmla="val 50000"/>
            </a:avLst>
          </a:prstGeom>
          <a:noFill/>
          <a:ln>
            <a:solidFill>
              <a:srgbClr val="000000"/>
            </a:solidFill>
            <a:tailEnd len="med" type="triangle" w="med"/>
          </a:ln>
        </p:spPr>
        <p:style>
          <a:lnRef idx="0"/>
          <a:fillRef idx="0"/>
          <a:effectRef idx="0"/>
          <a:fontRef idx="minor"/>
        </p:style>
      </p:sp>
      <p:sp>
        <p:nvSpPr>
          <p:cNvPr id="219" name="CustomShape 55"/>
          <p:cNvSpPr/>
          <p:nvPr/>
        </p:nvSpPr>
        <p:spPr>
          <a:xfrm flipH="1" flipV="1">
            <a:off x="4141080" y="3673440"/>
            <a:ext cx="1130400" cy="1743840"/>
          </a:xfrm>
          <a:prstGeom prst="bentConnector3">
            <a:avLst>
              <a:gd name="adj1" fmla="val 50000"/>
            </a:avLst>
          </a:prstGeom>
          <a:noFill/>
          <a:ln>
            <a:solidFill>
              <a:srgbClr val="000000"/>
            </a:solidFill>
            <a:tailEnd len="med" type="triangle" w="med"/>
          </a:ln>
        </p:spPr>
        <p:style>
          <a:lnRef idx="0"/>
          <a:fillRef idx="0"/>
          <a:effectRef idx="0"/>
          <a:fontRef idx="minor"/>
        </p:style>
      </p:sp>
    </p:spTree>
  </p:cSld>
  <p:timing>
    <p:tnLst>
      <p:par>
        <p:cTn id="56" dur="indefinite" restart="never" nodeType="tmRoot">
          <p:childTnLst>
            <p:seq>
              <p:cTn id="57"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395280" y="115920"/>
            <a:ext cx="7128720" cy="72000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開発体制</a:t>
            </a:r>
            <a:endParaRPr/>
          </a:p>
        </p:txBody>
      </p:sp>
      <p:sp>
        <p:nvSpPr>
          <p:cNvPr id="221" name="CustomShape 2"/>
          <p:cNvSpPr/>
          <p:nvPr/>
        </p:nvSpPr>
        <p:spPr>
          <a:xfrm>
            <a:off x="395280" y="981000"/>
            <a:ext cx="8352720" cy="5471280"/>
          </a:xfrm>
          <a:prstGeom prst="rect">
            <a:avLst/>
          </a:prstGeom>
          <a:noFill/>
          <a:ln>
            <a:noFill/>
          </a:ln>
        </p:spPr>
        <p:style>
          <a:lnRef idx="0"/>
          <a:fillRef idx="0"/>
          <a:effectRef idx="0"/>
          <a:fontRef idx="minor"/>
        </p:style>
        <p:txBody>
          <a:bodyPr lIns="90000" rIns="90000" tIns="45000" bIns="45000"/>
          <a:p>
            <a:endParaRPr/>
          </a:p>
          <a:p>
            <a:endParaRPr/>
          </a:p>
          <a:p>
            <a:pPr>
              <a:lnSpc>
                <a:spcPct val="100000"/>
              </a:lnSpc>
            </a:pPr>
            <a:endParaRPr/>
          </a:p>
        </p:txBody>
      </p:sp>
      <p:sp>
        <p:nvSpPr>
          <p:cNvPr id="222" name="CustomShape 3"/>
          <p:cNvSpPr/>
          <p:nvPr/>
        </p:nvSpPr>
        <p:spPr>
          <a:xfrm>
            <a:off x="3492360" y="6492960"/>
            <a:ext cx="2133000" cy="364320"/>
          </a:xfrm>
          <a:prstGeom prst="rect">
            <a:avLst/>
          </a:prstGeom>
          <a:noFill/>
          <a:ln>
            <a:noFill/>
          </a:ln>
        </p:spPr>
        <p:style>
          <a:lnRef idx="0"/>
          <a:fillRef idx="0"/>
          <a:effectRef idx="0"/>
          <a:fontRef idx="minor"/>
        </p:style>
        <p:txBody>
          <a:bodyPr lIns="90000" rIns="90000" tIns="46800" bIns="46800" anchor="ctr"/>
          <a:p>
            <a:pPr algn="ctr">
              <a:lnSpc>
                <a:spcPct val="100000"/>
              </a:lnSpc>
            </a:pPr>
            <a:fld id="{B3C735C2-F5CA-423B-BCC9-4F4F889F61D8}" type="slidenum">
              <a:rPr lang="en-US" sz="1000" strike="noStrike">
                <a:solidFill>
                  <a:srgbClr val="262626"/>
                </a:solidFill>
                <a:latin typeface="Meiryo UI"/>
                <a:ea typeface="ＭＳ Ｐゴシック"/>
              </a:rPr>
              <a:t>&lt;番号&gt;</a:t>
            </a:fld>
            <a:endParaRPr/>
          </a:p>
        </p:txBody>
      </p:sp>
      <p:graphicFrame>
        <p:nvGraphicFramePr>
          <p:cNvPr id="223" name="Table 4"/>
          <p:cNvGraphicFramePr/>
          <p:nvPr/>
        </p:nvGraphicFramePr>
        <p:xfrm>
          <a:off x="611280" y="4221000"/>
          <a:ext cx="7849080" cy="2316600"/>
        </p:xfrm>
        <a:graphic>
          <a:graphicData uri="http://schemas.openxmlformats.org/drawingml/2006/table">
            <a:tbl>
              <a:tblPr/>
              <a:tblGrid>
                <a:gridCol w="2127240"/>
                <a:gridCol w="1109520"/>
                <a:gridCol w="4612320"/>
              </a:tblGrid>
              <a:tr h="519840">
                <a:tc>
                  <a:txBody>
                    <a:bodyPr/>
                    <a:p>
                      <a:r>
                        <a:rPr lang="en-US" strike="noStrike">
                          <a:latin typeface="Arial"/>
                        </a:rPr>
                        <a:t>役割</a:t>
                      </a:r>
                      <a:endParaRPr/>
                    </a:p>
                  </a:txBody>
                  <a:tcPr/>
                </a:tc>
                <a:tc>
                  <a:txBody>
                    <a:bodyPr/>
                    <a:p>
                      <a:r>
                        <a:rPr lang="en-US" strike="noStrike">
                          <a:latin typeface="Arial"/>
                        </a:rPr>
                        <a:t>氏名</a:t>
                      </a:r>
                      <a:endParaRPr/>
                    </a:p>
                  </a:txBody>
                  <a:tcPr/>
                </a:tc>
                <a:tc>
                  <a:txBody>
                    <a:bodyPr/>
                    <a:p>
                      <a:r>
                        <a:rPr lang="en-US" strike="noStrike">
                          <a:latin typeface="Arial"/>
                        </a:rPr>
                        <a:t>作業内容</a:t>
                      </a:r>
                      <a:endParaRPr/>
                    </a:p>
                  </a:txBody>
                  <a:tcPr/>
                </a:tc>
              </a:tr>
              <a:tr h="756000">
                <a:tc>
                  <a:txBody>
                    <a:bodyPr/>
                    <a:p>
                      <a:r>
                        <a:rPr lang="en-US" strike="noStrike">
                          <a:latin typeface="Arial"/>
                        </a:rPr>
                        <a:t>プロジェクトマネージャー</a:t>
                      </a:r>
                      <a:endParaRPr/>
                    </a:p>
                  </a:txBody>
                  <a:tcPr/>
                </a:tc>
                <a:tc>
                  <a:txBody>
                    <a:bodyPr/>
                    <a:p>
                      <a:r>
                        <a:rPr lang="en-US" strike="noStrike">
                          <a:latin typeface="Arial"/>
                        </a:rPr>
                        <a:t>初谷惇志</a:t>
                      </a:r>
                      <a:endParaRPr/>
                    </a:p>
                  </a:txBody>
                  <a:tcPr/>
                </a:tc>
                <a:tc>
                  <a:txBody>
                    <a:bodyPr/>
                    <a:p>
                      <a:pPr>
                        <a:lnSpc>
                          <a:spcPct val="156000"/>
                        </a:lnSpc>
                      </a:pPr>
                      <a:r>
                        <a:rPr lang="en-US" sz="1200" strike="noStrike">
                          <a:solidFill>
                            <a:srgbClr val="000000"/>
                          </a:solidFill>
                          <a:latin typeface="メイリオ"/>
                          <a:ea typeface="ＭＳ Ｐゴシック"/>
                        </a:rPr>
                        <a:t>システム開発の統括責任者、進捗管理および作業統括</a:t>
                      </a:r>
                      <a:endParaRPr/>
                    </a:p>
                  </a:txBody>
                  <a:tcPr/>
                </a:tc>
              </a:tr>
              <a:tr h="519840">
                <a:tc>
                  <a:txBody>
                    <a:bodyPr/>
                    <a:p>
                      <a:r>
                        <a:rPr lang="en-US" strike="noStrike">
                          <a:latin typeface="Arial"/>
                        </a:rPr>
                        <a:t>顧客管理開発担当</a:t>
                      </a:r>
                      <a:endParaRPr/>
                    </a:p>
                  </a:txBody>
                  <a:tcPr/>
                </a:tc>
                <a:tc>
                  <a:txBody>
                    <a:bodyPr/>
                    <a:p>
                      <a:r>
                        <a:rPr lang="en-US" strike="noStrike">
                          <a:latin typeface="Arial"/>
                        </a:rPr>
                        <a:t>初谷惇志</a:t>
                      </a:r>
                      <a:endParaRPr/>
                    </a:p>
                  </a:txBody>
                  <a:tcPr/>
                </a:tc>
                <a:tc>
                  <a:txBody>
                    <a:bodyPr/>
                    <a:p>
                      <a:r>
                        <a:rPr lang="en-US" sz="1200" strike="noStrike">
                          <a:latin typeface="Arial"/>
                        </a:rPr>
                        <a:t>顧客管理機能の設計、開発、テスト作業</a:t>
                      </a:r>
                      <a:endParaRPr/>
                    </a:p>
                  </a:txBody>
                  <a:tcPr/>
                </a:tc>
              </a:tr>
              <a:tr h="520920">
                <a:tc>
                  <a:txBody>
                    <a:bodyPr/>
                    <a:p>
                      <a:r>
                        <a:rPr lang="en-US" strike="noStrike">
                          <a:latin typeface="Arial"/>
                        </a:rPr>
                        <a:t>取引管理開発担当</a:t>
                      </a:r>
                      <a:endParaRPr/>
                    </a:p>
                  </a:txBody>
                  <a:tcPr/>
                </a:tc>
                <a:tc>
                  <a:txBody>
                    <a:bodyPr/>
                    <a:p>
                      <a:r>
                        <a:rPr lang="en-US" strike="noStrike">
                          <a:latin typeface="Arial"/>
                        </a:rPr>
                        <a:t>初谷惇志</a:t>
                      </a:r>
                      <a:endParaRPr/>
                    </a:p>
                  </a:txBody>
                  <a:tcPr/>
                </a:tc>
                <a:tc>
                  <a:txBody>
                    <a:bodyPr/>
                    <a:p>
                      <a:r>
                        <a:rPr lang="en-US" sz="1200" strike="noStrike">
                          <a:latin typeface="Arial"/>
                        </a:rPr>
                        <a:t>取引管理機能の設計、開発、テスト作業</a:t>
                      </a:r>
                      <a:endParaRPr/>
                    </a:p>
                  </a:txBody>
                  <a:tcPr/>
                </a:tc>
              </a:tr>
            </a:tbl>
          </a:graphicData>
        </a:graphic>
      </p:graphicFrame>
      <p:sp>
        <p:nvSpPr>
          <p:cNvPr id="224" name="CustomShape 5"/>
          <p:cNvSpPr/>
          <p:nvPr/>
        </p:nvSpPr>
        <p:spPr>
          <a:xfrm>
            <a:off x="5724360" y="6492960"/>
            <a:ext cx="3307680" cy="361080"/>
          </a:xfrm>
          <a:prstGeom prst="rect">
            <a:avLst/>
          </a:prstGeom>
          <a:noFill/>
          <a:ln>
            <a:noFill/>
          </a:ln>
        </p:spPr>
        <p:style>
          <a:lnRef idx="0"/>
          <a:fillRef idx="0"/>
          <a:effectRef idx="0"/>
          <a:fontRef idx="minor"/>
        </p:style>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225" name="CustomShape 6"/>
          <p:cNvSpPr/>
          <p:nvPr/>
        </p:nvSpPr>
        <p:spPr>
          <a:xfrm>
            <a:off x="3492360" y="6492960"/>
            <a:ext cx="2129760" cy="361080"/>
          </a:xfrm>
          <a:prstGeom prst="rect">
            <a:avLst/>
          </a:prstGeom>
          <a:noFill/>
          <a:ln>
            <a:noFill/>
          </a:ln>
        </p:spPr>
        <p:style>
          <a:lnRef idx="0"/>
          <a:fillRef idx="0"/>
          <a:effectRef idx="0"/>
          <a:fontRef idx="minor"/>
        </p:style>
        <p:txBody>
          <a:bodyPr lIns="90000" rIns="90000" tIns="46800" bIns="46800" anchor="ctr"/>
          <a:p>
            <a:pPr algn="ctr">
              <a:lnSpc>
                <a:spcPct val="100000"/>
              </a:lnSpc>
            </a:pPr>
            <a:fld id="{7A22EBAB-5BA9-454B-A0F8-C6029AFEF1F1}" type="slidenum">
              <a:rPr lang="en-US" sz="1000" strike="noStrike">
                <a:solidFill>
                  <a:srgbClr val="262626"/>
                </a:solidFill>
                <a:latin typeface="Meiryo UI"/>
                <a:ea typeface="ＭＳ Ｐゴシック"/>
              </a:rPr>
              <a:t>&lt;番号&gt;</a:t>
            </a:fld>
            <a:endParaRPr/>
          </a:p>
        </p:txBody>
      </p:sp>
      <p:sp>
        <p:nvSpPr>
          <p:cNvPr id="226" name="CustomShape 7"/>
          <p:cNvSpPr/>
          <p:nvPr/>
        </p:nvSpPr>
        <p:spPr>
          <a:xfrm>
            <a:off x="3528000" y="1511280"/>
            <a:ext cx="1870920" cy="646920"/>
          </a:xfrm>
          <a:prstGeom prst="rect">
            <a:avLst/>
          </a:prstGeom>
          <a:gradFill>
            <a:gsLst>
              <a:gs pos="0">
                <a:srgbClr val="767676"/>
              </a:gs>
              <a:gs pos="50000">
                <a:srgbClr val="ffffff"/>
              </a:gs>
              <a:gs pos="100000">
                <a:srgbClr val="767676"/>
              </a:gs>
            </a:gsLst>
            <a:lin ang="5400000"/>
          </a:gradFill>
          <a:ln w="3240">
            <a:solidFill>
              <a:srgbClr val="c0c0c0"/>
            </a:solidFill>
            <a:miter/>
          </a:ln>
        </p:spPr>
        <p:style>
          <a:lnRef idx="0"/>
          <a:fillRef idx="0"/>
          <a:effectRef idx="0"/>
          <a:fontRef idx="minor"/>
        </p:style>
        <p:txBody>
          <a:bodyPr lIns="90000" rIns="0" tIns="0" bIns="0" anchor="ctr"/>
          <a:p>
            <a:pPr algn="ctr">
              <a:lnSpc>
                <a:spcPct val="100000"/>
              </a:lnSpc>
            </a:pPr>
            <a:r>
              <a:rPr lang="en-US" sz="1400" strike="noStrike">
                <a:solidFill>
                  <a:srgbClr val="993300"/>
                </a:solidFill>
                <a:latin typeface="メイリオ"/>
                <a:ea typeface="ＭＳ Ｐゴシック"/>
              </a:rPr>
              <a:t>初谷　惇志</a:t>
            </a:r>
            <a:endParaRPr/>
          </a:p>
        </p:txBody>
      </p:sp>
      <p:sp>
        <p:nvSpPr>
          <p:cNvPr id="227" name="CustomShape 8"/>
          <p:cNvSpPr/>
          <p:nvPr/>
        </p:nvSpPr>
        <p:spPr>
          <a:xfrm>
            <a:off x="3528000" y="1224000"/>
            <a:ext cx="1870920" cy="286560"/>
          </a:xfrm>
          <a:prstGeom prst="rect">
            <a:avLst/>
          </a:prstGeom>
          <a:solidFill>
            <a:srgbClr val="c0c0c0"/>
          </a:solidFill>
          <a:ln>
            <a:noFill/>
          </a:ln>
        </p:spPr>
        <p:style>
          <a:lnRef idx="0"/>
          <a:fillRef idx="0"/>
          <a:effectRef idx="0"/>
          <a:fontRef idx="minor"/>
        </p:style>
        <p:txBody>
          <a:bodyPr lIns="90000" rIns="0" tIns="0" bIns="0" anchor="ctr"/>
          <a:p>
            <a:pPr algn="ctr">
              <a:lnSpc>
                <a:spcPct val="100000"/>
              </a:lnSpc>
            </a:pPr>
            <a:r>
              <a:rPr lang="en-US" sz="1200" strike="noStrike">
                <a:solidFill>
                  <a:srgbClr val="993300"/>
                </a:solidFill>
                <a:latin typeface="メイリオ"/>
                <a:ea typeface="ＭＳ Ｐゴシック"/>
              </a:rPr>
              <a:t>プロジェクトマネジャー</a:t>
            </a:r>
            <a:endParaRPr/>
          </a:p>
        </p:txBody>
      </p:sp>
      <p:sp>
        <p:nvSpPr>
          <p:cNvPr id="228" name="CustomShape 9"/>
          <p:cNvSpPr/>
          <p:nvPr/>
        </p:nvSpPr>
        <p:spPr>
          <a:xfrm>
            <a:off x="2232000" y="2905560"/>
            <a:ext cx="1870920" cy="646920"/>
          </a:xfrm>
          <a:prstGeom prst="rect">
            <a:avLst/>
          </a:prstGeom>
          <a:gradFill>
            <a:gsLst>
              <a:gs pos="0">
                <a:srgbClr val="767676"/>
              </a:gs>
              <a:gs pos="50000">
                <a:srgbClr val="ffffff"/>
              </a:gs>
              <a:gs pos="100000">
                <a:srgbClr val="767676"/>
              </a:gs>
            </a:gsLst>
            <a:lin ang="5400000"/>
          </a:gradFill>
          <a:ln w="3240">
            <a:solidFill>
              <a:srgbClr val="c0c0c0"/>
            </a:solidFill>
            <a:miter/>
          </a:ln>
        </p:spPr>
        <p:style>
          <a:lnRef idx="0"/>
          <a:fillRef idx="0"/>
          <a:effectRef idx="0"/>
          <a:fontRef idx="minor"/>
        </p:style>
        <p:txBody>
          <a:bodyPr lIns="90000" rIns="0" tIns="0" bIns="0" anchor="ctr"/>
          <a:p>
            <a:pPr algn="ctr">
              <a:lnSpc>
                <a:spcPct val="100000"/>
              </a:lnSpc>
            </a:pPr>
            <a:r>
              <a:rPr lang="en-US" sz="1400" strike="noStrike">
                <a:solidFill>
                  <a:srgbClr val="993300"/>
                </a:solidFill>
                <a:latin typeface="メイリオ"/>
                <a:ea typeface="ＭＳ Ｐゴシック"/>
              </a:rPr>
              <a:t>初谷　惇志</a:t>
            </a:r>
            <a:endParaRPr/>
          </a:p>
        </p:txBody>
      </p:sp>
      <p:sp>
        <p:nvSpPr>
          <p:cNvPr id="229" name="CustomShape 10"/>
          <p:cNvSpPr/>
          <p:nvPr/>
        </p:nvSpPr>
        <p:spPr>
          <a:xfrm>
            <a:off x="2232000" y="2618280"/>
            <a:ext cx="1870920" cy="286560"/>
          </a:xfrm>
          <a:prstGeom prst="rect">
            <a:avLst/>
          </a:prstGeom>
          <a:solidFill>
            <a:srgbClr val="c0c0c0"/>
          </a:solidFill>
          <a:ln>
            <a:noFill/>
          </a:ln>
        </p:spPr>
        <p:style>
          <a:lnRef idx="0"/>
          <a:fillRef idx="0"/>
          <a:effectRef idx="0"/>
          <a:fontRef idx="minor"/>
        </p:style>
        <p:txBody>
          <a:bodyPr lIns="90000" rIns="0" tIns="0" bIns="0" anchor="ctr"/>
          <a:p>
            <a:pPr algn="ctr">
              <a:lnSpc>
                <a:spcPct val="100000"/>
              </a:lnSpc>
            </a:pPr>
            <a:r>
              <a:rPr lang="en-US" sz="1200" strike="noStrike">
                <a:solidFill>
                  <a:srgbClr val="993300"/>
                </a:solidFill>
                <a:latin typeface="メイリオ"/>
                <a:ea typeface="ＭＳ Ｐゴシック"/>
              </a:rPr>
              <a:t>顧客管理開発担当</a:t>
            </a:r>
            <a:endParaRPr/>
          </a:p>
        </p:txBody>
      </p:sp>
      <p:sp>
        <p:nvSpPr>
          <p:cNvPr id="230" name="CustomShape 11"/>
          <p:cNvSpPr/>
          <p:nvPr/>
        </p:nvSpPr>
        <p:spPr>
          <a:xfrm>
            <a:off x="4968720" y="2907000"/>
            <a:ext cx="1870920" cy="646920"/>
          </a:xfrm>
          <a:prstGeom prst="rect">
            <a:avLst/>
          </a:prstGeom>
          <a:gradFill>
            <a:gsLst>
              <a:gs pos="0">
                <a:srgbClr val="767676"/>
              </a:gs>
              <a:gs pos="50000">
                <a:srgbClr val="ffffff"/>
              </a:gs>
              <a:gs pos="100000">
                <a:srgbClr val="767676"/>
              </a:gs>
            </a:gsLst>
            <a:lin ang="5400000"/>
          </a:gradFill>
          <a:ln w="3240">
            <a:solidFill>
              <a:srgbClr val="c0c0c0"/>
            </a:solidFill>
            <a:miter/>
          </a:ln>
        </p:spPr>
        <p:style>
          <a:lnRef idx="0"/>
          <a:fillRef idx="0"/>
          <a:effectRef idx="0"/>
          <a:fontRef idx="minor"/>
        </p:style>
        <p:txBody>
          <a:bodyPr lIns="90000" rIns="0" tIns="0" bIns="0" anchor="ctr"/>
          <a:p>
            <a:pPr algn="ctr">
              <a:lnSpc>
                <a:spcPct val="100000"/>
              </a:lnSpc>
            </a:pPr>
            <a:r>
              <a:rPr lang="en-US" sz="1400" strike="noStrike">
                <a:solidFill>
                  <a:srgbClr val="993300"/>
                </a:solidFill>
                <a:latin typeface="メイリオ"/>
                <a:ea typeface="ＭＳ Ｐゴシック"/>
              </a:rPr>
              <a:t>初谷　惇志</a:t>
            </a:r>
            <a:endParaRPr/>
          </a:p>
        </p:txBody>
      </p:sp>
      <p:sp>
        <p:nvSpPr>
          <p:cNvPr id="231" name="CustomShape 12"/>
          <p:cNvSpPr/>
          <p:nvPr/>
        </p:nvSpPr>
        <p:spPr>
          <a:xfrm>
            <a:off x="4968720" y="2619720"/>
            <a:ext cx="1870920" cy="286560"/>
          </a:xfrm>
          <a:prstGeom prst="rect">
            <a:avLst/>
          </a:prstGeom>
          <a:solidFill>
            <a:srgbClr val="c0c0c0"/>
          </a:solidFill>
          <a:ln>
            <a:noFill/>
          </a:ln>
        </p:spPr>
        <p:style>
          <a:lnRef idx="0"/>
          <a:fillRef idx="0"/>
          <a:effectRef idx="0"/>
          <a:fontRef idx="minor"/>
        </p:style>
        <p:txBody>
          <a:bodyPr lIns="90000" rIns="0" tIns="0" bIns="0" anchor="ctr"/>
          <a:p>
            <a:pPr algn="ctr">
              <a:lnSpc>
                <a:spcPct val="100000"/>
              </a:lnSpc>
            </a:pPr>
            <a:r>
              <a:rPr lang="en-US" sz="1200" strike="noStrike">
                <a:solidFill>
                  <a:srgbClr val="993300"/>
                </a:solidFill>
                <a:latin typeface="メイリオ"/>
                <a:ea typeface="ＭＳ Ｐゴシック"/>
              </a:rPr>
              <a:t>取引管理開発担当</a:t>
            </a:r>
            <a:endParaRPr/>
          </a:p>
        </p:txBody>
      </p:sp>
      <p:sp>
        <p:nvSpPr>
          <p:cNvPr id="232" name="CustomShape 13"/>
          <p:cNvSpPr/>
          <p:nvPr/>
        </p:nvSpPr>
        <p:spPr>
          <a:xfrm flipH="1">
            <a:off x="3167640" y="2158560"/>
            <a:ext cx="1296000" cy="459720"/>
          </a:xfrm>
          <a:prstGeom prst="bentConnector3">
            <a:avLst>
              <a:gd name="adj1" fmla="val 50000"/>
            </a:avLst>
          </a:prstGeom>
          <a:noFill/>
          <a:ln>
            <a:solidFill>
              <a:srgbClr val="3465a4"/>
            </a:solidFill>
          </a:ln>
        </p:spPr>
        <p:style>
          <a:lnRef idx="0"/>
          <a:fillRef idx="0"/>
          <a:effectRef idx="0"/>
          <a:fontRef idx="minor"/>
        </p:style>
      </p:sp>
      <p:sp>
        <p:nvSpPr>
          <p:cNvPr id="233" name="CustomShape 14"/>
          <p:cNvSpPr/>
          <p:nvPr/>
        </p:nvSpPr>
        <p:spPr>
          <a:xfrm flipH="1" flipV="1">
            <a:off x="4463640" y="2157840"/>
            <a:ext cx="1440720" cy="461160"/>
          </a:xfrm>
          <a:prstGeom prst="bentConnector3">
            <a:avLst>
              <a:gd name="adj1" fmla="val 50000"/>
            </a:avLst>
          </a:prstGeom>
          <a:noFill/>
          <a:ln>
            <a:solidFill>
              <a:srgbClr val="3465a4"/>
            </a:solidFill>
          </a:ln>
        </p:spPr>
        <p:style>
          <a:lnRef idx="0"/>
          <a:fillRef idx="0"/>
          <a:effectRef idx="0"/>
          <a:fontRef idx="minor"/>
        </p:style>
      </p:sp>
    </p:spTree>
  </p:cSld>
  <p:timing>
    <p:tnLst>
      <p:par>
        <p:cTn id="58" dur="indefinite" restart="never" nodeType="tmRoot">
          <p:childTnLst>
            <p:seq>
              <p:cTn id="59"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4" name="CustomShape 1"/>
          <p:cNvSpPr/>
          <p:nvPr/>
        </p:nvSpPr>
        <p:spPr>
          <a:xfrm>
            <a:off x="395280" y="115920"/>
            <a:ext cx="7129080" cy="720360"/>
          </a:xfrm>
          <a:prstGeom prst="rect">
            <a:avLst/>
          </a:prstGeom>
          <a:noFill/>
          <a:ln>
            <a:noFill/>
          </a:ln>
        </p:spPr>
        <p:style>
          <a:lnRef idx="0"/>
          <a:fillRef idx="0"/>
          <a:effectRef idx="0"/>
          <a:fontRef idx="minor"/>
        </p:style>
        <p:txBody>
          <a:bodyPr lIns="90000" rIns="90000" tIns="45000" bIns="45000" anchor="ctr"/>
          <a:p>
            <a:pPr>
              <a:lnSpc>
                <a:spcPct val="100000"/>
              </a:lnSpc>
            </a:pPr>
            <a:r>
              <a:rPr lang="en-US" sz="2400" strike="noStrike">
                <a:solidFill>
                  <a:srgbClr val="000000"/>
                </a:solidFill>
                <a:latin typeface="Meiryo UI"/>
                <a:ea typeface="ＭＳ Ｐゴシック"/>
              </a:rPr>
              <a:t>開発スケジュール</a:t>
            </a:r>
            <a:endParaRPr/>
          </a:p>
        </p:txBody>
      </p:sp>
      <p:sp>
        <p:nvSpPr>
          <p:cNvPr id="235" name="CustomShape 2"/>
          <p:cNvSpPr/>
          <p:nvPr/>
        </p:nvSpPr>
        <p:spPr>
          <a:xfrm>
            <a:off x="3492360" y="6492960"/>
            <a:ext cx="2133360" cy="364680"/>
          </a:xfrm>
          <a:prstGeom prst="rect">
            <a:avLst/>
          </a:prstGeom>
          <a:noFill/>
          <a:ln>
            <a:noFill/>
          </a:ln>
        </p:spPr>
        <p:style>
          <a:lnRef idx="0"/>
          <a:fillRef idx="0"/>
          <a:effectRef idx="0"/>
          <a:fontRef idx="minor"/>
        </p:style>
        <p:txBody>
          <a:bodyPr lIns="90000" rIns="90000" tIns="46800" bIns="46800" anchor="ctr"/>
          <a:p>
            <a:pPr algn="ctr">
              <a:lnSpc>
                <a:spcPct val="100000"/>
              </a:lnSpc>
            </a:pPr>
            <a:fld id="{0578E3E1-C810-4C05-A839-C2511E6678A6}" type="slidenum">
              <a:rPr lang="en-US" sz="1000" strike="noStrike">
                <a:solidFill>
                  <a:srgbClr val="262626"/>
                </a:solidFill>
                <a:latin typeface="Meiryo UI"/>
                <a:ea typeface="ＭＳ Ｐゴシック"/>
              </a:rPr>
              <a:t>&lt;番号&gt;</a:t>
            </a:fld>
            <a:endParaRPr/>
          </a:p>
        </p:txBody>
      </p:sp>
      <p:sp>
        <p:nvSpPr>
          <p:cNvPr id="236" name="CustomShape 3"/>
          <p:cNvSpPr/>
          <p:nvPr/>
        </p:nvSpPr>
        <p:spPr>
          <a:xfrm>
            <a:off x="395280" y="1795320"/>
            <a:ext cx="3013200" cy="72756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タスク　</a:t>
            </a:r>
            <a:endParaRPr/>
          </a:p>
        </p:txBody>
      </p:sp>
      <p:sp>
        <p:nvSpPr>
          <p:cNvPr id="237" name="CustomShape 4"/>
          <p:cNvSpPr/>
          <p:nvPr/>
        </p:nvSpPr>
        <p:spPr>
          <a:xfrm>
            <a:off x="3408480" y="1795320"/>
            <a:ext cx="874440" cy="109152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担当　</a:t>
            </a:r>
            <a:endParaRPr/>
          </a:p>
        </p:txBody>
      </p:sp>
      <p:sp>
        <p:nvSpPr>
          <p:cNvPr id="238" name="CustomShape 5"/>
          <p:cNvSpPr/>
          <p:nvPr/>
        </p:nvSpPr>
        <p:spPr>
          <a:xfrm>
            <a:off x="4283640" y="1795320"/>
            <a:ext cx="467712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2017</a:t>
            </a:r>
            <a:r>
              <a:rPr b="1" lang="en-US" sz="1200" strike="noStrike">
                <a:solidFill>
                  <a:srgbClr val="ffffff"/>
                </a:solidFill>
                <a:latin typeface="メイリオ"/>
                <a:ea typeface="ＭＳ Ｐゴシック"/>
              </a:rPr>
              <a:t>年</a:t>
            </a:r>
            <a:endParaRPr/>
          </a:p>
        </p:txBody>
      </p:sp>
      <p:sp>
        <p:nvSpPr>
          <p:cNvPr id="239" name="CustomShape 6"/>
          <p:cNvSpPr/>
          <p:nvPr/>
        </p:nvSpPr>
        <p:spPr>
          <a:xfrm>
            <a:off x="4283640" y="2159640"/>
            <a:ext cx="467712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5</a:t>
            </a:r>
            <a:r>
              <a:rPr b="1" lang="en-US" sz="1200" strike="noStrike">
                <a:solidFill>
                  <a:srgbClr val="ffffff"/>
                </a:solidFill>
                <a:latin typeface="メイリオ"/>
                <a:ea typeface="ＭＳ Ｐゴシック"/>
              </a:rPr>
              <a:t>月</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      </a:t>
            </a:r>
            <a:r>
              <a:rPr b="1" lang="en-US" sz="1200" strike="noStrike">
                <a:solidFill>
                  <a:srgbClr val="ffffff"/>
                </a:solidFill>
                <a:latin typeface="メイリオ"/>
                <a:ea typeface="ＭＳ Ｐゴシック"/>
              </a:rPr>
              <a:t>6</a:t>
            </a:r>
            <a:r>
              <a:rPr b="1" lang="en-US" sz="1200" strike="noStrike">
                <a:solidFill>
                  <a:srgbClr val="ffffff"/>
                </a:solidFill>
                <a:latin typeface="メイリオ"/>
                <a:ea typeface="ＭＳ Ｐゴシック"/>
              </a:rPr>
              <a:t>月</a:t>
            </a:r>
            <a:endParaRPr/>
          </a:p>
        </p:txBody>
      </p:sp>
      <p:sp>
        <p:nvSpPr>
          <p:cNvPr id="240" name="CustomShape 7"/>
          <p:cNvSpPr/>
          <p:nvPr/>
        </p:nvSpPr>
        <p:spPr>
          <a:xfrm>
            <a:off x="395280" y="2523600"/>
            <a:ext cx="123984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大分類</a:t>
            </a:r>
            <a:endParaRPr/>
          </a:p>
        </p:txBody>
      </p:sp>
      <p:sp>
        <p:nvSpPr>
          <p:cNvPr id="241" name="CustomShape 8"/>
          <p:cNvSpPr/>
          <p:nvPr/>
        </p:nvSpPr>
        <p:spPr>
          <a:xfrm>
            <a:off x="1635480" y="2523600"/>
            <a:ext cx="177336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小分類</a:t>
            </a:r>
            <a:endParaRPr/>
          </a:p>
        </p:txBody>
      </p:sp>
      <p:sp>
        <p:nvSpPr>
          <p:cNvPr id="242" name="CustomShape 9"/>
          <p:cNvSpPr/>
          <p:nvPr/>
        </p:nvSpPr>
        <p:spPr>
          <a:xfrm>
            <a:off x="428364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a:t>
            </a:r>
            <a:r>
              <a:rPr b="1" lang="en-US" sz="1200" strike="noStrike">
                <a:solidFill>
                  <a:srgbClr val="ffffff"/>
                </a:solidFill>
                <a:latin typeface="メイリオ"/>
                <a:ea typeface="ＭＳ Ｐゴシック"/>
              </a:rPr>
              <a:t>19</a:t>
            </a:r>
            <a:r>
              <a:rPr b="1" lang="en-US" sz="1200" strike="noStrike">
                <a:solidFill>
                  <a:srgbClr val="ffffff"/>
                </a:solidFill>
                <a:latin typeface="メイリオ"/>
                <a:ea typeface="ＭＳ Ｐゴシック"/>
              </a:rPr>
              <a:t>日</a:t>
            </a:r>
            <a:endParaRPr/>
          </a:p>
        </p:txBody>
      </p:sp>
      <p:sp>
        <p:nvSpPr>
          <p:cNvPr id="243" name="CustomShape 10"/>
          <p:cNvSpPr/>
          <p:nvPr/>
        </p:nvSpPr>
        <p:spPr>
          <a:xfrm>
            <a:off x="506340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a:t>
            </a:r>
            <a:r>
              <a:rPr b="1" lang="en-US" sz="1200" strike="noStrike">
                <a:solidFill>
                  <a:srgbClr val="ffffff"/>
                </a:solidFill>
                <a:latin typeface="メイリオ"/>
                <a:ea typeface="ＭＳ Ｐゴシック"/>
              </a:rPr>
              <a:t>22</a:t>
            </a:r>
            <a:r>
              <a:rPr b="1" lang="en-US" sz="1200" strike="noStrike">
                <a:solidFill>
                  <a:srgbClr val="ffffff"/>
                </a:solidFill>
                <a:latin typeface="メイリオ"/>
                <a:ea typeface="ＭＳ Ｐゴシック"/>
              </a:rPr>
              <a:t>日</a:t>
            </a:r>
            <a:endParaRPr/>
          </a:p>
        </p:txBody>
      </p:sp>
      <p:sp>
        <p:nvSpPr>
          <p:cNvPr id="244" name="CustomShape 11"/>
          <p:cNvSpPr/>
          <p:nvPr/>
        </p:nvSpPr>
        <p:spPr>
          <a:xfrm>
            <a:off x="584316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a:t>
            </a:r>
            <a:r>
              <a:rPr b="1" lang="en-US" sz="1200" strike="noStrike">
                <a:solidFill>
                  <a:srgbClr val="ffffff"/>
                </a:solidFill>
                <a:latin typeface="メイリオ"/>
                <a:ea typeface="ＭＳ Ｐゴシック"/>
              </a:rPr>
              <a:t>25</a:t>
            </a:r>
            <a:r>
              <a:rPr b="1" lang="en-US" sz="1200" strike="noStrike">
                <a:solidFill>
                  <a:srgbClr val="ffffff"/>
                </a:solidFill>
                <a:latin typeface="メイリオ"/>
                <a:ea typeface="ＭＳ Ｐゴシック"/>
              </a:rPr>
              <a:t>日</a:t>
            </a:r>
            <a:endParaRPr/>
          </a:p>
        </p:txBody>
      </p:sp>
      <p:sp>
        <p:nvSpPr>
          <p:cNvPr id="245" name="CustomShape 12"/>
          <p:cNvSpPr/>
          <p:nvPr/>
        </p:nvSpPr>
        <p:spPr>
          <a:xfrm>
            <a:off x="662256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a:t>
            </a:r>
            <a:r>
              <a:rPr b="1" lang="en-US" sz="1200" strike="noStrike">
                <a:solidFill>
                  <a:srgbClr val="ffffff"/>
                </a:solidFill>
                <a:latin typeface="メイリオ"/>
                <a:ea typeface="ＭＳ Ｐゴシック"/>
              </a:rPr>
              <a:t>28</a:t>
            </a:r>
            <a:r>
              <a:rPr b="1" lang="en-US" sz="1200" strike="noStrike">
                <a:solidFill>
                  <a:srgbClr val="ffffff"/>
                </a:solidFill>
                <a:latin typeface="メイリオ"/>
                <a:ea typeface="ＭＳ Ｐゴシック"/>
              </a:rPr>
              <a:t>日</a:t>
            </a:r>
            <a:endParaRPr/>
          </a:p>
        </p:txBody>
      </p:sp>
      <p:sp>
        <p:nvSpPr>
          <p:cNvPr id="246" name="CustomShape 13"/>
          <p:cNvSpPr/>
          <p:nvPr/>
        </p:nvSpPr>
        <p:spPr>
          <a:xfrm>
            <a:off x="740232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a:t>
            </a:r>
            <a:r>
              <a:rPr b="1" lang="en-US" sz="1200" strike="noStrike">
                <a:solidFill>
                  <a:srgbClr val="ffffff"/>
                </a:solidFill>
                <a:latin typeface="メイリオ"/>
                <a:ea typeface="ＭＳ Ｐゴシック"/>
              </a:rPr>
              <a:t>31</a:t>
            </a:r>
            <a:r>
              <a:rPr b="1" lang="en-US" sz="1200" strike="noStrike">
                <a:solidFill>
                  <a:srgbClr val="ffffff"/>
                </a:solidFill>
                <a:latin typeface="メイリオ"/>
                <a:ea typeface="ＭＳ Ｐゴシック"/>
              </a:rPr>
              <a:t>日</a:t>
            </a:r>
            <a:endParaRPr/>
          </a:p>
        </p:txBody>
      </p:sp>
      <p:sp>
        <p:nvSpPr>
          <p:cNvPr id="247" name="CustomShape 14"/>
          <p:cNvSpPr/>
          <p:nvPr/>
        </p:nvSpPr>
        <p:spPr>
          <a:xfrm>
            <a:off x="8181720" y="2523600"/>
            <a:ext cx="779400" cy="363600"/>
          </a:xfrm>
          <a:prstGeom prst="rect">
            <a:avLst/>
          </a:prstGeom>
          <a:solidFill>
            <a:srgbClr val="7fa3cf"/>
          </a:solidFill>
          <a:ln w="9360">
            <a:solidFill>
              <a:srgbClr val="000000"/>
            </a:solidFill>
            <a:miter/>
          </a:ln>
        </p:spPr>
        <p:style>
          <a:lnRef idx="0"/>
          <a:fillRef idx="0"/>
          <a:effectRef idx="0"/>
          <a:fontRef idx="minor"/>
        </p:style>
        <p:txBody>
          <a:bodyPr lIns="90000" rIns="90000" tIns="46800" bIns="46800"/>
          <a:p>
            <a:pPr>
              <a:lnSpc>
                <a:spcPct val="156000"/>
              </a:lnSpc>
            </a:pPr>
            <a:r>
              <a:rPr b="1" lang="en-US" sz="1200" strike="noStrike">
                <a:solidFill>
                  <a:srgbClr val="ffffff"/>
                </a:solidFill>
                <a:latin typeface="メイリオ"/>
                <a:ea typeface="ＭＳ Ｐゴシック"/>
              </a:rPr>
              <a:t>1</a:t>
            </a:r>
            <a:r>
              <a:rPr b="1" lang="en-US" sz="1200" strike="noStrike">
                <a:solidFill>
                  <a:srgbClr val="ffffff"/>
                </a:solidFill>
                <a:latin typeface="メイリオ"/>
                <a:ea typeface="ＭＳ Ｐゴシック"/>
              </a:rPr>
              <a:t>日</a:t>
            </a:r>
            <a:endParaRPr/>
          </a:p>
        </p:txBody>
      </p:sp>
      <p:sp>
        <p:nvSpPr>
          <p:cNvPr id="248" name="CustomShape 15"/>
          <p:cNvSpPr/>
          <p:nvPr/>
        </p:nvSpPr>
        <p:spPr>
          <a:xfrm>
            <a:off x="395280" y="2887560"/>
            <a:ext cx="1239840" cy="102708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要件定義・設計</a:t>
            </a:r>
            <a:endParaRPr/>
          </a:p>
        </p:txBody>
      </p:sp>
      <p:sp>
        <p:nvSpPr>
          <p:cNvPr id="249" name="CustomShape 16"/>
          <p:cNvSpPr/>
          <p:nvPr/>
        </p:nvSpPr>
        <p:spPr>
          <a:xfrm>
            <a:off x="1635480" y="288756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企画立案・要件定義</a:t>
            </a:r>
            <a:endParaRPr/>
          </a:p>
        </p:txBody>
      </p:sp>
      <p:sp>
        <p:nvSpPr>
          <p:cNvPr id="250" name="CustomShape 17"/>
          <p:cNvSpPr/>
          <p:nvPr/>
        </p:nvSpPr>
        <p:spPr>
          <a:xfrm>
            <a:off x="3408840" y="288756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51" name="CustomShape 18"/>
          <p:cNvSpPr/>
          <p:nvPr/>
        </p:nvSpPr>
        <p:spPr>
          <a:xfrm>
            <a:off x="4283640" y="2887560"/>
            <a:ext cx="779400" cy="342000"/>
          </a:xfrm>
          <a:prstGeom prst="rect">
            <a:avLst/>
          </a:prstGeom>
          <a:noFill/>
          <a:ln w="9360">
            <a:solidFill>
              <a:srgbClr val="000000"/>
            </a:solidFill>
            <a:miter/>
          </a:ln>
        </p:spPr>
        <p:style>
          <a:lnRef idx="0"/>
          <a:fillRef idx="0"/>
          <a:effectRef idx="0"/>
          <a:fontRef idx="minor"/>
        </p:style>
      </p:sp>
      <p:sp>
        <p:nvSpPr>
          <p:cNvPr id="252" name="CustomShape 19"/>
          <p:cNvSpPr/>
          <p:nvPr/>
        </p:nvSpPr>
        <p:spPr>
          <a:xfrm>
            <a:off x="5063400" y="2887560"/>
            <a:ext cx="779400" cy="342000"/>
          </a:xfrm>
          <a:prstGeom prst="rect">
            <a:avLst/>
          </a:prstGeom>
          <a:noFill/>
          <a:ln w="9360">
            <a:solidFill>
              <a:srgbClr val="000000"/>
            </a:solidFill>
            <a:miter/>
          </a:ln>
        </p:spPr>
        <p:style>
          <a:lnRef idx="0"/>
          <a:fillRef idx="0"/>
          <a:effectRef idx="0"/>
          <a:fontRef idx="minor"/>
        </p:style>
      </p:sp>
      <p:sp>
        <p:nvSpPr>
          <p:cNvPr id="253" name="CustomShape 20"/>
          <p:cNvSpPr/>
          <p:nvPr/>
        </p:nvSpPr>
        <p:spPr>
          <a:xfrm>
            <a:off x="5843160" y="2887560"/>
            <a:ext cx="779400" cy="342000"/>
          </a:xfrm>
          <a:prstGeom prst="rect">
            <a:avLst/>
          </a:prstGeom>
          <a:noFill/>
          <a:ln w="9360">
            <a:solidFill>
              <a:srgbClr val="000000"/>
            </a:solidFill>
            <a:miter/>
          </a:ln>
        </p:spPr>
        <p:style>
          <a:lnRef idx="0"/>
          <a:fillRef idx="0"/>
          <a:effectRef idx="0"/>
          <a:fontRef idx="minor"/>
        </p:style>
      </p:sp>
      <p:sp>
        <p:nvSpPr>
          <p:cNvPr id="254" name="CustomShape 21"/>
          <p:cNvSpPr/>
          <p:nvPr/>
        </p:nvSpPr>
        <p:spPr>
          <a:xfrm>
            <a:off x="6622560" y="2887560"/>
            <a:ext cx="779400" cy="342000"/>
          </a:xfrm>
          <a:prstGeom prst="rect">
            <a:avLst/>
          </a:prstGeom>
          <a:noFill/>
          <a:ln w="9360">
            <a:solidFill>
              <a:srgbClr val="000000"/>
            </a:solidFill>
            <a:miter/>
          </a:ln>
        </p:spPr>
        <p:style>
          <a:lnRef idx="0"/>
          <a:fillRef idx="0"/>
          <a:effectRef idx="0"/>
          <a:fontRef idx="minor"/>
        </p:style>
      </p:sp>
      <p:sp>
        <p:nvSpPr>
          <p:cNvPr id="255" name="CustomShape 22"/>
          <p:cNvSpPr/>
          <p:nvPr/>
        </p:nvSpPr>
        <p:spPr>
          <a:xfrm>
            <a:off x="7402320" y="2887560"/>
            <a:ext cx="779400" cy="342000"/>
          </a:xfrm>
          <a:prstGeom prst="rect">
            <a:avLst/>
          </a:prstGeom>
          <a:noFill/>
          <a:ln w="9360">
            <a:solidFill>
              <a:srgbClr val="000000"/>
            </a:solidFill>
            <a:miter/>
          </a:ln>
        </p:spPr>
        <p:style>
          <a:lnRef idx="0"/>
          <a:fillRef idx="0"/>
          <a:effectRef idx="0"/>
          <a:fontRef idx="minor"/>
        </p:style>
      </p:sp>
      <p:sp>
        <p:nvSpPr>
          <p:cNvPr id="256" name="CustomShape 23"/>
          <p:cNvSpPr/>
          <p:nvPr/>
        </p:nvSpPr>
        <p:spPr>
          <a:xfrm>
            <a:off x="8181720" y="2887560"/>
            <a:ext cx="779400" cy="342000"/>
          </a:xfrm>
          <a:prstGeom prst="rect">
            <a:avLst/>
          </a:prstGeom>
          <a:noFill/>
          <a:ln w="9360">
            <a:solidFill>
              <a:srgbClr val="000000"/>
            </a:solidFill>
            <a:miter/>
          </a:ln>
        </p:spPr>
        <p:style>
          <a:lnRef idx="0"/>
          <a:fillRef idx="0"/>
          <a:effectRef idx="0"/>
          <a:fontRef idx="minor"/>
        </p:style>
      </p:sp>
      <p:sp>
        <p:nvSpPr>
          <p:cNvPr id="257" name="CustomShape 24"/>
          <p:cNvSpPr/>
          <p:nvPr/>
        </p:nvSpPr>
        <p:spPr>
          <a:xfrm>
            <a:off x="1635480" y="322992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画面設計</a:t>
            </a:r>
            <a:endParaRPr/>
          </a:p>
        </p:txBody>
      </p:sp>
      <p:sp>
        <p:nvSpPr>
          <p:cNvPr id="258" name="CustomShape 25"/>
          <p:cNvSpPr/>
          <p:nvPr/>
        </p:nvSpPr>
        <p:spPr>
          <a:xfrm>
            <a:off x="3408840" y="322992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59" name="CustomShape 26"/>
          <p:cNvSpPr/>
          <p:nvPr/>
        </p:nvSpPr>
        <p:spPr>
          <a:xfrm>
            <a:off x="4283640" y="3229920"/>
            <a:ext cx="779400" cy="342000"/>
          </a:xfrm>
          <a:prstGeom prst="rect">
            <a:avLst/>
          </a:prstGeom>
          <a:noFill/>
          <a:ln w="9360">
            <a:solidFill>
              <a:srgbClr val="000000"/>
            </a:solidFill>
            <a:miter/>
          </a:ln>
        </p:spPr>
        <p:style>
          <a:lnRef idx="0"/>
          <a:fillRef idx="0"/>
          <a:effectRef idx="0"/>
          <a:fontRef idx="minor"/>
        </p:style>
      </p:sp>
      <p:sp>
        <p:nvSpPr>
          <p:cNvPr id="260" name="CustomShape 27"/>
          <p:cNvSpPr/>
          <p:nvPr/>
        </p:nvSpPr>
        <p:spPr>
          <a:xfrm>
            <a:off x="5063400" y="3229920"/>
            <a:ext cx="779400" cy="342000"/>
          </a:xfrm>
          <a:prstGeom prst="rect">
            <a:avLst/>
          </a:prstGeom>
          <a:noFill/>
          <a:ln w="9360">
            <a:solidFill>
              <a:srgbClr val="000000"/>
            </a:solidFill>
            <a:miter/>
          </a:ln>
        </p:spPr>
        <p:style>
          <a:lnRef idx="0"/>
          <a:fillRef idx="0"/>
          <a:effectRef idx="0"/>
          <a:fontRef idx="minor"/>
        </p:style>
      </p:sp>
      <p:sp>
        <p:nvSpPr>
          <p:cNvPr id="261" name="CustomShape 28"/>
          <p:cNvSpPr/>
          <p:nvPr/>
        </p:nvSpPr>
        <p:spPr>
          <a:xfrm>
            <a:off x="5843160" y="3229920"/>
            <a:ext cx="779400" cy="342000"/>
          </a:xfrm>
          <a:prstGeom prst="rect">
            <a:avLst/>
          </a:prstGeom>
          <a:noFill/>
          <a:ln w="9360">
            <a:solidFill>
              <a:srgbClr val="000000"/>
            </a:solidFill>
            <a:miter/>
          </a:ln>
        </p:spPr>
        <p:style>
          <a:lnRef idx="0"/>
          <a:fillRef idx="0"/>
          <a:effectRef idx="0"/>
          <a:fontRef idx="minor"/>
        </p:style>
      </p:sp>
      <p:sp>
        <p:nvSpPr>
          <p:cNvPr id="262" name="CustomShape 29"/>
          <p:cNvSpPr/>
          <p:nvPr/>
        </p:nvSpPr>
        <p:spPr>
          <a:xfrm>
            <a:off x="6622560" y="3229920"/>
            <a:ext cx="779400" cy="342000"/>
          </a:xfrm>
          <a:prstGeom prst="rect">
            <a:avLst/>
          </a:prstGeom>
          <a:noFill/>
          <a:ln w="9360">
            <a:solidFill>
              <a:srgbClr val="000000"/>
            </a:solidFill>
            <a:miter/>
          </a:ln>
        </p:spPr>
        <p:style>
          <a:lnRef idx="0"/>
          <a:fillRef idx="0"/>
          <a:effectRef idx="0"/>
          <a:fontRef idx="minor"/>
        </p:style>
      </p:sp>
      <p:sp>
        <p:nvSpPr>
          <p:cNvPr id="263" name="CustomShape 30"/>
          <p:cNvSpPr/>
          <p:nvPr/>
        </p:nvSpPr>
        <p:spPr>
          <a:xfrm>
            <a:off x="7402320" y="3229920"/>
            <a:ext cx="779400" cy="342000"/>
          </a:xfrm>
          <a:prstGeom prst="rect">
            <a:avLst/>
          </a:prstGeom>
          <a:noFill/>
          <a:ln w="9360">
            <a:solidFill>
              <a:srgbClr val="000000"/>
            </a:solidFill>
            <a:miter/>
          </a:ln>
        </p:spPr>
        <p:style>
          <a:lnRef idx="0"/>
          <a:fillRef idx="0"/>
          <a:effectRef idx="0"/>
          <a:fontRef idx="minor"/>
        </p:style>
      </p:sp>
      <p:sp>
        <p:nvSpPr>
          <p:cNvPr id="264" name="CustomShape 31"/>
          <p:cNvSpPr/>
          <p:nvPr/>
        </p:nvSpPr>
        <p:spPr>
          <a:xfrm>
            <a:off x="8181720" y="3229920"/>
            <a:ext cx="779400" cy="342000"/>
          </a:xfrm>
          <a:prstGeom prst="rect">
            <a:avLst/>
          </a:prstGeom>
          <a:noFill/>
          <a:ln w="9360">
            <a:solidFill>
              <a:srgbClr val="000000"/>
            </a:solidFill>
            <a:miter/>
          </a:ln>
        </p:spPr>
        <p:style>
          <a:lnRef idx="0"/>
          <a:fillRef idx="0"/>
          <a:effectRef idx="0"/>
          <a:fontRef idx="minor"/>
        </p:style>
      </p:sp>
      <p:sp>
        <p:nvSpPr>
          <p:cNvPr id="265" name="CustomShape 32"/>
          <p:cNvSpPr/>
          <p:nvPr/>
        </p:nvSpPr>
        <p:spPr>
          <a:xfrm>
            <a:off x="1635480" y="357228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テーブル設計・詳細設計</a:t>
            </a:r>
            <a:endParaRPr/>
          </a:p>
        </p:txBody>
      </p:sp>
      <p:sp>
        <p:nvSpPr>
          <p:cNvPr id="266" name="CustomShape 33"/>
          <p:cNvSpPr/>
          <p:nvPr/>
        </p:nvSpPr>
        <p:spPr>
          <a:xfrm>
            <a:off x="3408840" y="357228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67" name="CustomShape 34"/>
          <p:cNvSpPr/>
          <p:nvPr/>
        </p:nvSpPr>
        <p:spPr>
          <a:xfrm>
            <a:off x="4283640" y="3572280"/>
            <a:ext cx="779400" cy="342000"/>
          </a:xfrm>
          <a:prstGeom prst="rect">
            <a:avLst/>
          </a:prstGeom>
          <a:noFill/>
          <a:ln w="9360">
            <a:solidFill>
              <a:srgbClr val="000000"/>
            </a:solidFill>
            <a:miter/>
          </a:ln>
        </p:spPr>
        <p:style>
          <a:lnRef idx="0"/>
          <a:fillRef idx="0"/>
          <a:effectRef idx="0"/>
          <a:fontRef idx="minor"/>
        </p:style>
      </p:sp>
      <p:sp>
        <p:nvSpPr>
          <p:cNvPr id="268" name="CustomShape 35"/>
          <p:cNvSpPr/>
          <p:nvPr/>
        </p:nvSpPr>
        <p:spPr>
          <a:xfrm>
            <a:off x="5063400" y="3572280"/>
            <a:ext cx="779400" cy="342000"/>
          </a:xfrm>
          <a:prstGeom prst="rect">
            <a:avLst/>
          </a:prstGeom>
          <a:noFill/>
          <a:ln w="9360">
            <a:solidFill>
              <a:srgbClr val="000000"/>
            </a:solidFill>
            <a:miter/>
          </a:ln>
        </p:spPr>
        <p:style>
          <a:lnRef idx="0"/>
          <a:fillRef idx="0"/>
          <a:effectRef idx="0"/>
          <a:fontRef idx="minor"/>
        </p:style>
      </p:sp>
      <p:sp>
        <p:nvSpPr>
          <p:cNvPr id="269" name="CustomShape 36"/>
          <p:cNvSpPr/>
          <p:nvPr/>
        </p:nvSpPr>
        <p:spPr>
          <a:xfrm>
            <a:off x="5843160" y="3572280"/>
            <a:ext cx="779400" cy="342000"/>
          </a:xfrm>
          <a:prstGeom prst="rect">
            <a:avLst/>
          </a:prstGeom>
          <a:noFill/>
          <a:ln w="9360">
            <a:solidFill>
              <a:srgbClr val="000000"/>
            </a:solidFill>
            <a:miter/>
          </a:ln>
        </p:spPr>
        <p:style>
          <a:lnRef idx="0"/>
          <a:fillRef idx="0"/>
          <a:effectRef idx="0"/>
          <a:fontRef idx="minor"/>
        </p:style>
      </p:sp>
      <p:sp>
        <p:nvSpPr>
          <p:cNvPr id="270" name="CustomShape 37"/>
          <p:cNvSpPr/>
          <p:nvPr/>
        </p:nvSpPr>
        <p:spPr>
          <a:xfrm>
            <a:off x="6622560" y="3572280"/>
            <a:ext cx="779400" cy="342000"/>
          </a:xfrm>
          <a:prstGeom prst="rect">
            <a:avLst/>
          </a:prstGeom>
          <a:noFill/>
          <a:ln w="9360">
            <a:solidFill>
              <a:srgbClr val="000000"/>
            </a:solidFill>
            <a:miter/>
          </a:ln>
        </p:spPr>
        <p:style>
          <a:lnRef idx="0"/>
          <a:fillRef idx="0"/>
          <a:effectRef idx="0"/>
          <a:fontRef idx="minor"/>
        </p:style>
      </p:sp>
      <p:sp>
        <p:nvSpPr>
          <p:cNvPr id="271" name="CustomShape 38"/>
          <p:cNvSpPr/>
          <p:nvPr/>
        </p:nvSpPr>
        <p:spPr>
          <a:xfrm>
            <a:off x="7402320" y="3572280"/>
            <a:ext cx="779400" cy="342000"/>
          </a:xfrm>
          <a:prstGeom prst="rect">
            <a:avLst/>
          </a:prstGeom>
          <a:noFill/>
          <a:ln w="9360">
            <a:solidFill>
              <a:srgbClr val="000000"/>
            </a:solidFill>
            <a:miter/>
          </a:ln>
        </p:spPr>
        <p:style>
          <a:lnRef idx="0"/>
          <a:fillRef idx="0"/>
          <a:effectRef idx="0"/>
          <a:fontRef idx="minor"/>
        </p:style>
      </p:sp>
      <p:sp>
        <p:nvSpPr>
          <p:cNvPr id="272" name="CustomShape 39"/>
          <p:cNvSpPr/>
          <p:nvPr/>
        </p:nvSpPr>
        <p:spPr>
          <a:xfrm>
            <a:off x="8181720" y="3572280"/>
            <a:ext cx="779400" cy="342000"/>
          </a:xfrm>
          <a:prstGeom prst="rect">
            <a:avLst/>
          </a:prstGeom>
          <a:noFill/>
          <a:ln w="9360">
            <a:solidFill>
              <a:srgbClr val="000000"/>
            </a:solidFill>
            <a:miter/>
          </a:ln>
        </p:spPr>
        <p:style>
          <a:lnRef idx="0"/>
          <a:fillRef idx="0"/>
          <a:effectRef idx="0"/>
          <a:fontRef idx="minor"/>
        </p:style>
      </p:sp>
      <p:sp>
        <p:nvSpPr>
          <p:cNvPr id="273" name="CustomShape 40"/>
          <p:cNvSpPr/>
          <p:nvPr/>
        </p:nvSpPr>
        <p:spPr>
          <a:xfrm>
            <a:off x="1635480" y="3915000"/>
            <a:ext cx="1773360" cy="3402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ログイン機能</a:t>
            </a:r>
            <a:endParaRPr/>
          </a:p>
        </p:txBody>
      </p:sp>
      <p:sp>
        <p:nvSpPr>
          <p:cNvPr id="274" name="CustomShape 41"/>
          <p:cNvSpPr/>
          <p:nvPr/>
        </p:nvSpPr>
        <p:spPr>
          <a:xfrm>
            <a:off x="3408840" y="3915000"/>
            <a:ext cx="874440" cy="3402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75" name="CustomShape 42"/>
          <p:cNvSpPr/>
          <p:nvPr/>
        </p:nvSpPr>
        <p:spPr>
          <a:xfrm>
            <a:off x="4283640" y="3915000"/>
            <a:ext cx="779400" cy="340200"/>
          </a:xfrm>
          <a:prstGeom prst="rect">
            <a:avLst/>
          </a:prstGeom>
          <a:noFill/>
          <a:ln w="9360">
            <a:solidFill>
              <a:srgbClr val="000000"/>
            </a:solidFill>
            <a:miter/>
          </a:ln>
        </p:spPr>
        <p:style>
          <a:lnRef idx="0"/>
          <a:fillRef idx="0"/>
          <a:effectRef idx="0"/>
          <a:fontRef idx="minor"/>
        </p:style>
      </p:sp>
      <p:sp>
        <p:nvSpPr>
          <p:cNvPr id="276" name="CustomShape 43"/>
          <p:cNvSpPr/>
          <p:nvPr/>
        </p:nvSpPr>
        <p:spPr>
          <a:xfrm>
            <a:off x="5063400" y="3915000"/>
            <a:ext cx="779400" cy="340200"/>
          </a:xfrm>
          <a:prstGeom prst="rect">
            <a:avLst/>
          </a:prstGeom>
          <a:noFill/>
          <a:ln w="9360">
            <a:solidFill>
              <a:srgbClr val="000000"/>
            </a:solidFill>
            <a:miter/>
          </a:ln>
        </p:spPr>
        <p:style>
          <a:lnRef idx="0"/>
          <a:fillRef idx="0"/>
          <a:effectRef idx="0"/>
          <a:fontRef idx="minor"/>
        </p:style>
      </p:sp>
      <p:sp>
        <p:nvSpPr>
          <p:cNvPr id="277" name="CustomShape 44"/>
          <p:cNvSpPr/>
          <p:nvPr/>
        </p:nvSpPr>
        <p:spPr>
          <a:xfrm>
            <a:off x="5843160" y="3915000"/>
            <a:ext cx="779400" cy="340200"/>
          </a:xfrm>
          <a:prstGeom prst="rect">
            <a:avLst/>
          </a:prstGeom>
          <a:noFill/>
          <a:ln w="9360">
            <a:solidFill>
              <a:srgbClr val="000000"/>
            </a:solidFill>
            <a:miter/>
          </a:ln>
        </p:spPr>
        <p:style>
          <a:lnRef idx="0"/>
          <a:fillRef idx="0"/>
          <a:effectRef idx="0"/>
          <a:fontRef idx="minor"/>
        </p:style>
      </p:sp>
      <p:sp>
        <p:nvSpPr>
          <p:cNvPr id="278" name="CustomShape 45"/>
          <p:cNvSpPr/>
          <p:nvPr/>
        </p:nvSpPr>
        <p:spPr>
          <a:xfrm>
            <a:off x="6622560" y="3915000"/>
            <a:ext cx="779400" cy="340200"/>
          </a:xfrm>
          <a:prstGeom prst="rect">
            <a:avLst/>
          </a:prstGeom>
          <a:noFill/>
          <a:ln w="9360">
            <a:solidFill>
              <a:srgbClr val="000000"/>
            </a:solidFill>
            <a:miter/>
          </a:ln>
        </p:spPr>
        <p:style>
          <a:lnRef idx="0"/>
          <a:fillRef idx="0"/>
          <a:effectRef idx="0"/>
          <a:fontRef idx="minor"/>
        </p:style>
      </p:sp>
      <p:sp>
        <p:nvSpPr>
          <p:cNvPr id="279" name="CustomShape 46"/>
          <p:cNvSpPr/>
          <p:nvPr/>
        </p:nvSpPr>
        <p:spPr>
          <a:xfrm>
            <a:off x="7402320" y="3915000"/>
            <a:ext cx="779400" cy="340200"/>
          </a:xfrm>
          <a:prstGeom prst="rect">
            <a:avLst/>
          </a:prstGeom>
          <a:noFill/>
          <a:ln w="9360">
            <a:solidFill>
              <a:srgbClr val="000000"/>
            </a:solidFill>
            <a:miter/>
          </a:ln>
        </p:spPr>
        <p:style>
          <a:lnRef idx="0"/>
          <a:fillRef idx="0"/>
          <a:effectRef idx="0"/>
          <a:fontRef idx="minor"/>
        </p:style>
      </p:sp>
      <p:sp>
        <p:nvSpPr>
          <p:cNvPr id="280" name="CustomShape 47"/>
          <p:cNvSpPr/>
          <p:nvPr/>
        </p:nvSpPr>
        <p:spPr>
          <a:xfrm>
            <a:off x="8181720" y="3915000"/>
            <a:ext cx="779400" cy="340200"/>
          </a:xfrm>
          <a:prstGeom prst="rect">
            <a:avLst/>
          </a:prstGeom>
          <a:noFill/>
          <a:ln w="9360">
            <a:solidFill>
              <a:srgbClr val="000000"/>
            </a:solidFill>
            <a:miter/>
          </a:ln>
        </p:spPr>
        <p:style>
          <a:lnRef idx="0"/>
          <a:fillRef idx="0"/>
          <a:effectRef idx="0"/>
          <a:fontRef idx="minor"/>
        </p:style>
      </p:sp>
      <p:sp>
        <p:nvSpPr>
          <p:cNvPr id="281" name="CustomShape 48"/>
          <p:cNvSpPr/>
          <p:nvPr/>
        </p:nvSpPr>
        <p:spPr>
          <a:xfrm>
            <a:off x="395280" y="5283000"/>
            <a:ext cx="1239840" cy="68292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テスト</a:t>
            </a:r>
            <a:endParaRPr/>
          </a:p>
        </p:txBody>
      </p:sp>
      <p:sp>
        <p:nvSpPr>
          <p:cNvPr id="282" name="CustomShape 49"/>
          <p:cNvSpPr/>
          <p:nvPr/>
        </p:nvSpPr>
        <p:spPr>
          <a:xfrm>
            <a:off x="1635480" y="425556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残高照会機能・履歴照会機能</a:t>
            </a:r>
            <a:endParaRPr/>
          </a:p>
        </p:txBody>
      </p:sp>
      <p:sp>
        <p:nvSpPr>
          <p:cNvPr id="283" name="CustomShape 50"/>
          <p:cNvSpPr/>
          <p:nvPr/>
        </p:nvSpPr>
        <p:spPr>
          <a:xfrm>
            <a:off x="3408840" y="425556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84" name="CustomShape 51"/>
          <p:cNvSpPr/>
          <p:nvPr/>
        </p:nvSpPr>
        <p:spPr>
          <a:xfrm>
            <a:off x="4283640" y="4255560"/>
            <a:ext cx="779400" cy="342000"/>
          </a:xfrm>
          <a:prstGeom prst="rect">
            <a:avLst/>
          </a:prstGeom>
          <a:noFill/>
          <a:ln w="9360">
            <a:solidFill>
              <a:srgbClr val="000000"/>
            </a:solidFill>
            <a:miter/>
          </a:ln>
        </p:spPr>
        <p:style>
          <a:lnRef idx="0"/>
          <a:fillRef idx="0"/>
          <a:effectRef idx="0"/>
          <a:fontRef idx="minor"/>
        </p:style>
      </p:sp>
      <p:sp>
        <p:nvSpPr>
          <p:cNvPr id="285" name="CustomShape 52"/>
          <p:cNvSpPr/>
          <p:nvPr/>
        </p:nvSpPr>
        <p:spPr>
          <a:xfrm>
            <a:off x="5063400" y="4255560"/>
            <a:ext cx="779400" cy="342000"/>
          </a:xfrm>
          <a:prstGeom prst="rect">
            <a:avLst/>
          </a:prstGeom>
          <a:noFill/>
          <a:ln w="9360">
            <a:solidFill>
              <a:srgbClr val="000000"/>
            </a:solidFill>
            <a:miter/>
          </a:ln>
        </p:spPr>
        <p:style>
          <a:lnRef idx="0"/>
          <a:fillRef idx="0"/>
          <a:effectRef idx="0"/>
          <a:fontRef idx="minor"/>
        </p:style>
      </p:sp>
      <p:sp>
        <p:nvSpPr>
          <p:cNvPr id="286" name="CustomShape 53"/>
          <p:cNvSpPr/>
          <p:nvPr/>
        </p:nvSpPr>
        <p:spPr>
          <a:xfrm>
            <a:off x="5843160" y="4255560"/>
            <a:ext cx="779400" cy="342000"/>
          </a:xfrm>
          <a:prstGeom prst="rect">
            <a:avLst/>
          </a:prstGeom>
          <a:noFill/>
          <a:ln w="9360">
            <a:solidFill>
              <a:srgbClr val="000000"/>
            </a:solidFill>
            <a:miter/>
          </a:ln>
        </p:spPr>
        <p:style>
          <a:lnRef idx="0"/>
          <a:fillRef idx="0"/>
          <a:effectRef idx="0"/>
          <a:fontRef idx="minor"/>
        </p:style>
      </p:sp>
      <p:sp>
        <p:nvSpPr>
          <p:cNvPr id="287" name="CustomShape 54"/>
          <p:cNvSpPr/>
          <p:nvPr/>
        </p:nvSpPr>
        <p:spPr>
          <a:xfrm>
            <a:off x="6622560" y="4255560"/>
            <a:ext cx="779400" cy="342000"/>
          </a:xfrm>
          <a:prstGeom prst="rect">
            <a:avLst/>
          </a:prstGeom>
          <a:noFill/>
          <a:ln w="9360">
            <a:solidFill>
              <a:srgbClr val="000000"/>
            </a:solidFill>
            <a:miter/>
          </a:ln>
        </p:spPr>
        <p:style>
          <a:lnRef idx="0"/>
          <a:fillRef idx="0"/>
          <a:effectRef idx="0"/>
          <a:fontRef idx="minor"/>
        </p:style>
      </p:sp>
      <p:sp>
        <p:nvSpPr>
          <p:cNvPr id="288" name="CustomShape 55"/>
          <p:cNvSpPr/>
          <p:nvPr/>
        </p:nvSpPr>
        <p:spPr>
          <a:xfrm>
            <a:off x="7402320" y="4255560"/>
            <a:ext cx="779400" cy="342000"/>
          </a:xfrm>
          <a:prstGeom prst="rect">
            <a:avLst/>
          </a:prstGeom>
          <a:noFill/>
          <a:ln w="9360">
            <a:solidFill>
              <a:srgbClr val="000000"/>
            </a:solidFill>
            <a:miter/>
          </a:ln>
        </p:spPr>
        <p:style>
          <a:lnRef idx="0"/>
          <a:fillRef idx="0"/>
          <a:effectRef idx="0"/>
          <a:fontRef idx="minor"/>
        </p:style>
      </p:sp>
      <p:sp>
        <p:nvSpPr>
          <p:cNvPr id="289" name="CustomShape 56"/>
          <p:cNvSpPr/>
          <p:nvPr/>
        </p:nvSpPr>
        <p:spPr>
          <a:xfrm>
            <a:off x="8181720" y="4255560"/>
            <a:ext cx="779400" cy="342000"/>
          </a:xfrm>
          <a:prstGeom prst="rect">
            <a:avLst/>
          </a:prstGeom>
          <a:noFill/>
          <a:ln w="9360">
            <a:solidFill>
              <a:srgbClr val="000000"/>
            </a:solidFill>
            <a:miter/>
          </a:ln>
        </p:spPr>
        <p:style>
          <a:lnRef idx="0"/>
          <a:fillRef idx="0"/>
          <a:effectRef idx="0"/>
          <a:fontRef idx="minor"/>
        </p:style>
      </p:sp>
      <p:sp>
        <p:nvSpPr>
          <p:cNvPr id="290" name="CustomShape 57"/>
          <p:cNvSpPr/>
          <p:nvPr/>
        </p:nvSpPr>
        <p:spPr>
          <a:xfrm>
            <a:off x="1635480" y="459792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振込予約機能</a:t>
            </a:r>
            <a:endParaRPr/>
          </a:p>
        </p:txBody>
      </p:sp>
      <p:sp>
        <p:nvSpPr>
          <p:cNvPr id="291" name="CustomShape 58"/>
          <p:cNvSpPr/>
          <p:nvPr/>
        </p:nvSpPr>
        <p:spPr>
          <a:xfrm>
            <a:off x="3408840" y="459792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292" name="CustomShape 59"/>
          <p:cNvSpPr/>
          <p:nvPr/>
        </p:nvSpPr>
        <p:spPr>
          <a:xfrm>
            <a:off x="4283640" y="4597920"/>
            <a:ext cx="779400" cy="342000"/>
          </a:xfrm>
          <a:prstGeom prst="rect">
            <a:avLst/>
          </a:prstGeom>
          <a:noFill/>
          <a:ln w="9360">
            <a:solidFill>
              <a:srgbClr val="000000"/>
            </a:solidFill>
            <a:miter/>
          </a:ln>
        </p:spPr>
        <p:style>
          <a:lnRef idx="0"/>
          <a:fillRef idx="0"/>
          <a:effectRef idx="0"/>
          <a:fontRef idx="minor"/>
        </p:style>
      </p:sp>
      <p:sp>
        <p:nvSpPr>
          <p:cNvPr id="293" name="CustomShape 60"/>
          <p:cNvSpPr/>
          <p:nvPr/>
        </p:nvSpPr>
        <p:spPr>
          <a:xfrm>
            <a:off x="5063400" y="4597920"/>
            <a:ext cx="779400" cy="342000"/>
          </a:xfrm>
          <a:prstGeom prst="rect">
            <a:avLst/>
          </a:prstGeom>
          <a:noFill/>
          <a:ln w="9360">
            <a:solidFill>
              <a:srgbClr val="000000"/>
            </a:solidFill>
            <a:miter/>
          </a:ln>
        </p:spPr>
        <p:style>
          <a:lnRef idx="0"/>
          <a:fillRef idx="0"/>
          <a:effectRef idx="0"/>
          <a:fontRef idx="minor"/>
        </p:style>
      </p:sp>
      <p:sp>
        <p:nvSpPr>
          <p:cNvPr id="294" name="CustomShape 61"/>
          <p:cNvSpPr/>
          <p:nvPr/>
        </p:nvSpPr>
        <p:spPr>
          <a:xfrm>
            <a:off x="5843160" y="4597920"/>
            <a:ext cx="779400" cy="342000"/>
          </a:xfrm>
          <a:prstGeom prst="rect">
            <a:avLst/>
          </a:prstGeom>
          <a:noFill/>
          <a:ln w="9360">
            <a:solidFill>
              <a:srgbClr val="000000"/>
            </a:solidFill>
            <a:miter/>
          </a:ln>
        </p:spPr>
        <p:style>
          <a:lnRef idx="0"/>
          <a:fillRef idx="0"/>
          <a:effectRef idx="0"/>
          <a:fontRef idx="minor"/>
        </p:style>
      </p:sp>
      <p:sp>
        <p:nvSpPr>
          <p:cNvPr id="295" name="CustomShape 62"/>
          <p:cNvSpPr/>
          <p:nvPr/>
        </p:nvSpPr>
        <p:spPr>
          <a:xfrm>
            <a:off x="6622560" y="4597920"/>
            <a:ext cx="779400" cy="342000"/>
          </a:xfrm>
          <a:prstGeom prst="rect">
            <a:avLst/>
          </a:prstGeom>
          <a:noFill/>
          <a:ln w="9360">
            <a:solidFill>
              <a:srgbClr val="000000"/>
            </a:solidFill>
            <a:miter/>
          </a:ln>
        </p:spPr>
        <p:style>
          <a:lnRef idx="0"/>
          <a:fillRef idx="0"/>
          <a:effectRef idx="0"/>
          <a:fontRef idx="minor"/>
        </p:style>
      </p:sp>
      <p:sp>
        <p:nvSpPr>
          <p:cNvPr id="296" name="CustomShape 63"/>
          <p:cNvSpPr/>
          <p:nvPr/>
        </p:nvSpPr>
        <p:spPr>
          <a:xfrm>
            <a:off x="7402320" y="4597920"/>
            <a:ext cx="779400" cy="342000"/>
          </a:xfrm>
          <a:prstGeom prst="rect">
            <a:avLst/>
          </a:prstGeom>
          <a:noFill/>
          <a:ln w="9360">
            <a:solidFill>
              <a:srgbClr val="000000"/>
            </a:solidFill>
            <a:miter/>
          </a:ln>
        </p:spPr>
        <p:style>
          <a:lnRef idx="0"/>
          <a:fillRef idx="0"/>
          <a:effectRef idx="0"/>
          <a:fontRef idx="minor"/>
        </p:style>
      </p:sp>
      <p:sp>
        <p:nvSpPr>
          <p:cNvPr id="297" name="CustomShape 64"/>
          <p:cNvSpPr/>
          <p:nvPr/>
        </p:nvSpPr>
        <p:spPr>
          <a:xfrm>
            <a:off x="8181720" y="4597920"/>
            <a:ext cx="779400" cy="342000"/>
          </a:xfrm>
          <a:prstGeom prst="rect">
            <a:avLst/>
          </a:prstGeom>
          <a:noFill/>
          <a:ln w="9360">
            <a:solidFill>
              <a:srgbClr val="000000"/>
            </a:solidFill>
            <a:miter/>
          </a:ln>
        </p:spPr>
        <p:style>
          <a:lnRef idx="0"/>
          <a:fillRef idx="0"/>
          <a:effectRef idx="0"/>
          <a:fontRef idx="minor"/>
        </p:style>
      </p:sp>
      <p:sp>
        <p:nvSpPr>
          <p:cNvPr id="298" name="CustomShape 65"/>
          <p:cNvSpPr/>
          <p:nvPr/>
        </p:nvSpPr>
        <p:spPr>
          <a:xfrm>
            <a:off x="1635480" y="494064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口座開設機能</a:t>
            </a:r>
            <a:endParaRPr/>
          </a:p>
        </p:txBody>
      </p:sp>
      <p:sp>
        <p:nvSpPr>
          <p:cNvPr id="299" name="CustomShape 66"/>
          <p:cNvSpPr/>
          <p:nvPr/>
        </p:nvSpPr>
        <p:spPr>
          <a:xfrm>
            <a:off x="3408840" y="494064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300" name="CustomShape 67"/>
          <p:cNvSpPr/>
          <p:nvPr/>
        </p:nvSpPr>
        <p:spPr>
          <a:xfrm>
            <a:off x="4283640" y="4940640"/>
            <a:ext cx="779400" cy="342000"/>
          </a:xfrm>
          <a:prstGeom prst="rect">
            <a:avLst/>
          </a:prstGeom>
          <a:noFill/>
          <a:ln w="9360">
            <a:solidFill>
              <a:srgbClr val="000000"/>
            </a:solidFill>
            <a:miter/>
          </a:ln>
        </p:spPr>
        <p:style>
          <a:lnRef idx="0"/>
          <a:fillRef idx="0"/>
          <a:effectRef idx="0"/>
          <a:fontRef idx="minor"/>
        </p:style>
      </p:sp>
      <p:sp>
        <p:nvSpPr>
          <p:cNvPr id="301" name="CustomShape 68"/>
          <p:cNvSpPr/>
          <p:nvPr/>
        </p:nvSpPr>
        <p:spPr>
          <a:xfrm>
            <a:off x="5063400" y="4940640"/>
            <a:ext cx="779400" cy="342000"/>
          </a:xfrm>
          <a:prstGeom prst="rect">
            <a:avLst/>
          </a:prstGeom>
          <a:noFill/>
          <a:ln w="9360">
            <a:solidFill>
              <a:srgbClr val="000000"/>
            </a:solidFill>
            <a:miter/>
          </a:ln>
        </p:spPr>
        <p:style>
          <a:lnRef idx="0"/>
          <a:fillRef idx="0"/>
          <a:effectRef idx="0"/>
          <a:fontRef idx="minor"/>
        </p:style>
      </p:sp>
      <p:sp>
        <p:nvSpPr>
          <p:cNvPr id="302" name="CustomShape 69"/>
          <p:cNvSpPr/>
          <p:nvPr/>
        </p:nvSpPr>
        <p:spPr>
          <a:xfrm>
            <a:off x="5843160" y="4940640"/>
            <a:ext cx="779400" cy="342000"/>
          </a:xfrm>
          <a:prstGeom prst="rect">
            <a:avLst/>
          </a:prstGeom>
          <a:noFill/>
          <a:ln w="9360">
            <a:solidFill>
              <a:srgbClr val="000000"/>
            </a:solidFill>
            <a:miter/>
          </a:ln>
        </p:spPr>
        <p:style>
          <a:lnRef idx="0"/>
          <a:fillRef idx="0"/>
          <a:effectRef idx="0"/>
          <a:fontRef idx="minor"/>
        </p:style>
      </p:sp>
      <p:sp>
        <p:nvSpPr>
          <p:cNvPr id="303" name="CustomShape 70"/>
          <p:cNvSpPr/>
          <p:nvPr/>
        </p:nvSpPr>
        <p:spPr>
          <a:xfrm>
            <a:off x="6622560" y="4940640"/>
            <a:ext cx="779400" cy="342000"/>
          </a:xfrm>
          <a:prstGeom prst="rect">
            <a:avLst/>
          </a:prstGeom>
          <a:noFill/>
          <a:ln w="9360">
            <a:solidFill>
              <a:srgbClr val="000000"/>
            </a:solidFill>
            <a:miter/>
          </a:ln>
        </p:spPr>
        <p:style>
          <a:lnRef idx="0"/>
          <a:fillRef idx="0"/>
          <a:effectRef idx="0"/>
          <a:fontRef idx="minor"/>
        </p:style>
      </p:sp>
      <p:sp>
        <p:nvSpPr>
          <p:cNvPr id="304" name="CustomShape 71"/>
          <p:cNvSpPr/>
          <p:nvPr/>
        </p:nvSpPr>
        <p:spPr>
          <a:xfrm>
            <a:off x="7402320" y="4940640"/>
            <a:ext cx="779400" cy="342000"/>
          </a:xfrm>
          <a:prstGeom prst="rect">
            <a:avLst/>
          </a:prstGeom>
          <a:noFill/>
          <a:ln w="9360">
            <a:solidFill>
              <a:srgbClr val="000000"/>
            </a:solidFill>
            <a:miter/>
          </a:ln>
        </p:spPr>
        <p:style>
          <a:lnRef idx="0"/>
          <a:fillRef idx="0"/>
          <a:effectRef idx="0"/>
          <a:fontRef idx="minor"/>
        </p:style>
      </p:sp>
      <p:sp>
        <p:nvSpPr>
          <p:cNvPr id="305" name="CustomShape 72"/>
          <p:cNvSpPr/>
          <p:nvPr/>
        </p:nvSpPr>
        <p:spPr>
          <a:xfrm>
            <a:off x="8181720" y="4940640"/>
            <a:ext cx="779400" cy="342000"/>
          </a:xfrm>
          <a:prstGeom prst="rect">
            <a:avLst/>
          </a:prstGeom>
          <a:noFill/>
          <a:ln w="9360">
            <a:solidFill>
              <a:srgbClr val="000000"/>
            </a:solidFill>
            <a:miter/>
          </a:ln>
        </p:spPr>
        <p:style>
          <a:lnRef idx="0"/>
          <a:fillRef idx="0"/>
          <a:effectRef idx="0"/>
          <a:fontRef idx="minor"/>
        </p:style>
      </p:sp>
      <p:sp>
        <p:nvSpPr>
          <p:cNvPr id="306" name="CustomShape 73"/>
          <p:cNvSpPr/>
          <p:nvPr/>
        </p:nvSpPr>
        <p:spPr>
          <a:xfrm>
            <a:off x="1635480" y="5283000"/>
            <a:ext cx="1773360" cy="3402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単体テスト</a:t>
            </a:r>
            <a:endParaRPr/>
          </a:p>
        </p:txBody>
      </p:sp>
      <p:sp>
        <p:nvSpPr>
          <p:cNvPr id="307" name="CustomShape 74"/>
          <p:cNvSpPr/>
          <p:nvPr/>
        </p:nvSpPr>
        <p:spPr>
          <a:xfrm>
            <a:off x="3408840" y="5283000"/>
            <a:ext cx="874440" cy="3402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308" name="CustomShape 75"/>
          <p:cNvSpPr/>
          <p:nvPr/>
        </p:nvSpPr>
        <p:spPr>
          <a:xfrm>
            <a:off x="4283640" y="5283000"/>
            <a:ext cx="779400" cy="340200"/>
          </a:xfrm>
          <a:prstGeom prst="rect">
            <a:avLst/>
          </a:prstGeom>
          <a:noFill/>
          <a:ln w="9360">
            <a:solidFill>
              <a:srgbClr val="000000"/>
            </a:solidFill>
            <a:miter/>
          </a:ln>
        </p:spPr>
        <p:style>
          <a:lnRef idx="0"/>
          <a:fillRef idx="0"/>
          <a:effectRef idx="0"/>
          <a:fontRef idx="minor"/>
        </p:style>
      </p:sp>
      <p:sp>
        <p:nvSpPr>
          <p:cNvPr id="309" name="CustomShape 76"/>
          <p:cNvSpPr/>
          <p:nvPr/>
        </p:nvSpPr>
        <p:spPr>
          <a:xfrm>
            <a:off x="5063400" y="5283000"/>
            <a:ext cx="779400" cy="340200"/>
          </a:xfrm>
          <a:prstGeom prst="rect">
            <a:avLst/>
          </a:prstGeom>
          <a:noFill/>
          <a:ln w="9360">
            <a:solidFill>
              <a:srgbClr val="000000"/>
            </a:solidFill>
            <a:miter/>
          </a:ln>
        </p:spPr>
        <p:style>
          <a:lnRef idx="0"/>
          <a:fillRef idx="0"/>
          <a:effectRef idx="0"/>
          <a:fontRef idx="minor"/>
        </p:style>
      </p:sp>
      <p:sp>
        <p:nvSpPr>
          <p:cNvPr id="310" name="CustomShape 77"/>
          <p:cNvSpPr/>
          <p:nvPr/>
        </p:nvSpPr>
        <p:spPr>
          <a:xfrm>
            <a:off x="5843160" y="5283000"/>
            <a:ext cx="779400" cy="340200"/>
          </a:xfrm>
          <a:prstGeom prst="rect">
            <a:avLst/>
          </a:prstGeom>
          <a:noFill/>
          <a:ln w="9360">
            <a:solidFill>
              <a:srgbClr val="000000"/>
            </a:solidFill>
            <a:miter/>
          </a:ln>
        </p:spPr>
        <p:style>
          <a:lnRef idx="0"/>
          <a:fillRef idx="0"/>
          <a:effectRef idx="0"/>
          <a:fontRef idx="minor"/>
        </p:style>
      </p:sp>
      <p:sp>
        <p:nvSpPr>
          <p:cNvPr id="311" name="CustomShape 78"/>
          <p:cNvSpPr/>
          <p:nvPr/>
        </p:nvSpPr>
        <p:spPr>
          <a:xfrm>
            <a:off x="6622560" y="5283000"/>
            <a:ext cx="779400" cy="340200"/>
          </a:xfrm>
          <a:prstGeom prst="rect">
            <a:avLst/>
          </a:prstGeom>
          <a:noFill/>
          <a:ln w="9360">
            <a:solidFill>
              <a:srgbClr val="000000"/>
            </a:solidFill>
            <a:miter/>
          </a:ln>
        </p:spPr>
        <p:style>
          <a:lnRef idx="0"/>
          <a:fillRef idx="0"/>
          <a:effectRef idx="0"/>
          <a:fontRef idx="minor"/>
        </p:style>
      </p:sp>
      <p:sp>
        <p:nvSpPr>
          <p:cNvPr id="312" name="CustomShape 79"/>
          <p:cNvSpPr/>
          <p:nvPr/>
        </p:nvSpPr>
        <p:spPr>
          <a:xfrm>
            <a:off x="7402320" y="5283000"/>
            <a:ext cx="779400" cy="340200"/>
          </a:xfrm>
          <a:prstGeom prst="rect">
            <a:avLst/>
          </a:prstGeom>
          <a:noFill/>
          <a:ln w="9360">
            <a:solidFill>
              <a:srgbClr val="000000"/>
            </a:solidFill>
            <a:miter/>
          </a:ln>
        </p:spPr>
        <p:style>
          <a:lnRef idx="0"/>
          <a:fillRef idx="0"/>
          <a:effectRef idx="0"/>
          <a:fontRef idx="minor"/>
        </p:style>
      </p:sp>
      <p:sp>
        <p:nvSpPr>
          <p:cNvPr id="313" name="CustomShape 80"/>
          <p:cNvSpPr/>
          <p:nvPr/>
        </p:nvSpPr>
        <p:spPr>
          <a:xfrm>
            <a:off x="8181720" y="5283000"/>
            <a:ext cx="779400" cy="340200"/>
          </a:xfrm>
          <a:prstGeom prst="rect">
            <a:avLst/>
          </a:prstGeom>
          <a:noFill/>
          <a:ln w="9360">
            <a:solidFill>
              <a:srgbClr val="000000"/>
            </a:solidFill>
            <a:miter/>
          </a:ln>
        </p:spPr>
        <p:style>
          <a:lnRef idx="0"/>
          <a:fillRef idx="0"/>
          <a:effectRef idx="0"/>
          <a:fontRef idx="minor"/>
        </p:style>
      </p:sp>
      <p:sp>
        <p:nvSpPr>
          <p:cNvPr id="314" name="CustomShape 81"/>
          <p:cNvSpPr/>
          <p:nvPr/>
        </p:nvSpPr>
        <p:spPr>
          <a:xfrm>
            <a:off x="1635480" y="562392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結合テスト</a:t>
            </a:r>
            <a:endParaRPr/>
          </a:p>
        </p:txBody>
      </p:sp>
      <p:sp>
        <p:nvSpPr>
          <p:cNvPr id="315" name="CustomShape 82"/>
          <p:cNvSpPr/>
          <p:nvPr/>
        </p:nvSpPr>
        <p:spPr>
          <a:xfrm>
            <a:off x="3408840" y="562392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316" name="CustomShape 83"/>
          <p:cNvSpPr/>
          <p:nvPr/>
        </p:nvSpPr>
        <p:spPr>
          <a:xfrm>
            <a:off x="4283640" y="5623920"/>
            <a:ext cx="779400" cy="342000"/>
          </a:xfrm>
          <a:prstGeom prst="rect">
            <a:avLst/>
          </a:prstGeom>
          <a:noFill/>
          <a:ln w="9360">
            <a:solidFill>
              <a:srgbClr val="000000"/>
            </a:solidFill>
            <a:miter/>
          </a:ln>
        </p:spPr>
        <p:style>
          <a:lnRef idx="0"/>
          <a:fillRef idx="0"/>
          <a:effectRef idx="0"/>
          <a:fontRef idx="minor"/>
        </p:style>
      </p:sp>
      <p:sp>
        <p:nvSpPr>
          <p:cNvPr id="317" name="CustomShape 84"/>
          <p:cNvSpPr/>
          <p:nvPr/>
        </p:nvSpPr>
        <p:spPr>
          <a:xfrm>
            <a:off x="5063400" y="5623920"/>
            <a:ext cx="779400" cy="342000"/>
          </a:xfrm>
          <a:prstGeom prst="rect">
            <a:avLst/>
          </a:prstGeom>
          <a:noFill/>
          <a:ln w="9360">
            <a:solidFill>
              <a:srgbClr val="000000"/>
            </a:solidFill>
            <a:miter/>
          </a:ln>
        </p:spPr>
        <p:style>
          <a:lnRef idx="0"/>
          <a:fillRef idx="0"/>
          <a:effectRef idx="0"/>
          <a:fontRef idx="minor"/>
        </p:style>
      </p:sp>
      <p:sp>
        <p:nvSpPr>
          <p:cNvPr id="318" name="CustomShape 85"/>
          <p:cNvSpPr/>
          <p:nvPr/>
        </p:nvSpPr>
        <p:spPr>
          <a:xfrm>
            <a:off x="5843160" y="5623920"/>
            <a:ext cx="779400" cy="342000"/>
          </a:xfrm>
          <a:prstGeom prst="rect">
            <a:avLst/>
          </a:prstGeom>
          <a:noFill/>
          <a:ln w="9360">
            <a:solidFill>
              <a:srgbClr val="000000"/>
            </a:solidFill>
            <a:miter/>
          </a:ln>
        </p:spPr>
        <p:style>
          <a:lnRef idx="0"/>
          <a:fillRef idx="0"/>
          <a:effectRef idx="0"/>
          <a:fontRef idx="minor"/>
        </p:style>
      </p:sp>
      <p:sp>
        <p:nvSpPr>
          <p:cNvPr id="319" name="CustomShape 86"/>
          <p:cNvSpPr/>
          <p:nvPr/>
        </p:nvSpPr>
        <p:spPr>
          <a:xfrm>
            <a:off x="6622560" y="5623920"/>
            <a:ext cx="779400" cy="342000"/>
          </a:xfrm>
          <a:prstGeom prst="rect">
            <a:avLst/>
          </a:prstGeom>
          <a:noFill/>
          <a:ln w="9360">
            <a:solidFill>
              <a:srgbClr val="000000"/>
            </a:solidFill>
            <a:miter/>
          </a:ln>
        </p:spPr>
        <p:style>
          <a:lnRef idx="0"/>
          <a:fillRef idx="0"/>
          <a:effectRef idx="0"/>
          <a:fontRef idx="minor"/>
        </p:style>
      </p:sp>
      <p:sp>
        <p:nvSpPr>
          <p:cNvPr id="320" name="CustomShape 87"/>
          <p:cNvSpPr/>
          <p:nvPr/>
        </p:nvSpPr>
        <p:spPr>
          <a:xfrm>
            <a:off x="7402320" y="5623920"/>
            <a:ext cx="779400" cy="342000"/>
          </a:xfrm>
          <a:prstGeom prst="rect">
            <a:avLst/>
          </a:prstGeom>
          <a:noFill/>
          <a:ln w="9360">
            <a:solidFill>
              <a:srgbClr val="000000"/>
            </a:solidFill>
            <a:miter/>
          </a:ln>
        </p:spPr>
        <p:style>
          <a:lnRef idx="0"/>
          <a:fillRef idx="0"/>
          <a:effectRef idx="0"/>
          <a:fontRef idx="minor"/>
        </p:style>
      </p:sp>
      <p:sp>
        <p:nvSpPr>
          <p:cNvPr id="321" name="CustomShape 88"/>
          <p:cNvSpPr/>
          <p:nvPr/>
        </p:nvSpPr>
        <p:spPr>
          <a:xfrm>
            <a:off x="8181720" y="5623920"/>
            <a:ext cx="779400" cy="342000"/>
          </a:xfrm>
          <a:prstGeom prst="rect">
            <a:avLst/>
          </a:prstGeom>
          <a:noFill/>
          <a:ln w="9360">
            <a:solidFill>
              <a:srgbClr val="000000"/>
            </a:solidFill>
            <a:miter/>
          </a:ln>
        </p:spPr>
        <p:style>
          <a:lnRef idx="0"/>
          <a:fillRef idx="0"/>
          <a:effectRef idx="0"/>
          <a:fontRef idx="minor"/>
        </p:style>
      </p:sp>
      <p:sp>
        <p:nvSpPr>
          <p:cNvPr id="322" name="CustomShape 89"/>
          <p:cNvSpPr/>
          <p:nvPr/>
        </p:nvSpPr>
        <p:spPr>
          <a:xfrm>
            <a:off x="1635480" y="5966280"/>
            <a:ext cx="177336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プレゼン準備</a:t>
            </a:r>
            <a:r>
              <a:rPr lang="en-US" sz="1000" strike="noStrike">
                <a:solidFill>
                  <a:srgbClr val="000000"/>
                </a:solidFill>
                <a:latin typeface="メイリオ"/>
                <a:ea typeface="ＭＳ Ｐゴシック"/>
              </a:rPr>
              <a:t>/</a:t>
            </a:r>
            <a:r>
              <a:rPr lang="en-US" sz="1000" strike="noStrike">
                <a:solidFill>
                  <a:srgbClr val="000000"/>
                </a:solidFill>
                <a:latin typeface="メイリオ"/>
                <a:ea typeface="ＭＳ Ｐゴシック"/>
              </a:rPr>
              <a:t>プレゼン</a:t>
            </a:r>
            <a:endParaRPr/>
          </a:p>
        </p:txBody>
      </p:sp>
      <p:sp>
        <p:nvSpPr>
          <p:cNvPr id="323" name="CustomShape 90"/>
          <p:cNvSpPr/>
          <p:nvPr/>
        </p:nvSpPr>
        <p:spPr>
          <a:xfrm>
            <a:off x="3408840" y="5966280"/>
            <a:ext cx="874440" cy="342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初谷</a:t>
            </a:r>
            <a:endParaRPr/>
          </a:p>
        </p:txBody>
      </p:sp>
      <p:sp>
        <p:nvSpPr>
          <p:cNvPr id="324" name="CustomShape 91"/>
          <p:cNvSpPr/>
          <p:nvPr/>
        </p:nvSpPr>
        <p:spPr>
          <a:xfrm>
            <a:off x="4283640" y="5966280"/>
            <a:ext cx="779400" cy="342000"/>
          </a:xfrm>
          <a:prstGeom prst="rect">
            <a:avLst/>
          </a:prstGeom>
          <a:noFill/>
          <a:ln w="9360">
            <a:solidFill>
              <a:srgbClr val="000000"/>
            </a:solidFill>
            <a:miter/>
          </a:ln>
        </p:spPr>
        <p:style>
          <a:lnRef idx="0"/>
          <a:fillRef idx="0"/>
          <a:effectRef idx="0"/>
          <a:fontRef idx="minor"/>
        </p:style>
      </p:sp>
      <p:sp>
        <p:nvSpPr>
          <p:cNvPr id="325" name="CustomShape 92"/>
          <p:cNvSpPr/>
          <p:nvPr/>
        </p:nvSpPr>
        <p:spPr>
          <a:xfrm>
            <a:off x="5063400" y="5966280"/>
            <a:ext cx="779400" cy="342000"/>
          </a:xfrm>
          <a:prstGeom prst="rect">
            <a:avLst/>
          </a:prstGeom>
          <a:noFill/>
          <a:ln w="9360">
            <a:solidFill>
              <a:srgbClr val="000000"/>
            </a:solidFill>
            <a:miter/>
          </a:ln>
        </p:spPr>
        <p:style>
          <a:lnRef idx="0"/>
          <a:fillRef idx="0"/>
          <a:effectRef idx="0"/>
          <a:fontRef idx="minor"/>
        </p:style>
      </p:sp>
      <p:sp>
        <p:nvSpPr>
          <p:cNvPr id="326" name="CustomShape 93"/>
          <p:cNvSpPr/>
          <p:nvPr/>
        </p:nvSpPr>
        <p:spPr>
          <a:xfrm>
            <a:off x="5843160" y="5966280"/>
            <a:ext cx="779400" cy="342000"/>
          </a:xfrm>
          <a:prstGeom prst="rect">
            <a:avLst/>
          </a:prstGeom>
          <a:noFill/>
          <a:ln w="9360">
            <a:solidFill>
              <a:srgbClr val="000000"/>
            </a:solidFill>
            <a:miter/>
          </a:ln>
        </p:spPr>
        <p:style>
          <a:lnRef idx="0"/>
          <a:fillRef idx="0"/>
          <a:effectRef idx="0"/>
          <a:fontRef idx="minor"/>
        </p:style>
      </p:sp>
      <p:sp>
        <p:nvSpPr>
          <p:cNvPr id="327" name="CustomShape 94"/>
          <p:cNvSpPr/>
          <p:nvPr/>
        </p:nvSpPr>
        <p:spPr>
          <a:xfrm>
            <a:off x="6622560" y="5966280"/>
            <a:ext cx="779400" cy="342000"/>
          </a:xfrm>
          <a:prstGeom prst="rect">
            <a:avLst/>
          </a:prstGeom>
          <a:noFill/>
          <a:ln w="9360">
            <a:solidFill>
              <a:srgbClr val="000000"/>
            </a:solidFill>
            <a:miter/>
          </a:ln>
        </p:spPr>
        <p:style>
          <a:lnRef idx="0"/>
          <a:fillRef idx="0"/>
          <a:effectRef idx="0"/>
          <a:fontRef idx="minor"/>
        </p:style>
      </p:sp>
      <p:sp>
        <p:nvSpPr>
          <p:cNvPr id="328" name="CustomShape 95"/>
          <p:cNvSpPr/>
          <p:nvPr/>
        </p:nvSpPr>
        <p:spPr>
          <a:xfrm>
            <a:off x="7402320" y="5966280"/>
            <a:ext cx="779400" cy="342000"/>
          </a:xfrm>
          <a:prstGeom prst="rect">
            <a:avLst/>
          </a:prstGeom>
          <a:noFill/>
          <a:ln w="9360">
            <a:solidFill>
              <a:srgbClr val="000000"/>
            </a:solidFill>
            <a:miter/>
          </a:ln>
        </p:spPr>
        <p:style>
          <a:lnRef idx="0"/>
          <a:fillRef idx="0"/>
          <a:effectRef idx="0"/>
          <a:fontRef idx="minor"/>
        </p:style>
      </p:sp>
      <p:sp>
        <p:nvSpPr>
          <p:cNvPr id="329" name="CustomShape 96"/>
          <p:cNvSpPr/>
          <p:nvPr/>
        </p:nvSpPr>
        <p:spPr>
          <a:xfrm>
            <a:off x="8181720" y="5966280"/>
            <a:ext cx="779400" cy="342000"/>
          </a:xfrm>
          <a:prstGeom prst="rect">
            <a:avLst/>
          </a:prstGeom>
          <a:noFill/>
          <a:ln w="9360">
            <a:solidFill>
              <a:srgbClr val="000000"/>
            </a:solidFill>
            <a:miter/>
          </a:ln>
        </p:spPr>
        <p:style>
          <a:lnRef idx="0"/>
          <a:fillRef idx="0"/>
          <a:effectRef idx="0"/>
          <a:fontRef idx="minor"/>
        </p:style>
      </p:sp>
      <p:sp>
        <p:nvSpPr>
          <p:cNvPr id="330" name="Line 97"/>
          <p:cNvSpPr/>
          <p:nvPr/>
        </p:nvSpPr>
        <p:spPr>
          <a:xfrm>
            <a:off x="8181720" y="2158920"/>
            <a:ext cx="0" cy="360000"/>
          </a:xfrm>
          <a:prstGeom prst="line">
            <a:avLst/>
          </a:prstGeom>
          <a:ln>
            <a:solidFill>
              <a:srgbClr val="000000"/>
            </a:solidFill>
          </a:ln>
        </p:spPr>
      </p:sp>
      <p:sp>
        <p:nvSpPr>
          <p:cNvPr id="331" name="CustomShape 98"/>
          <p:cNvSpPr/>
          <p:nvPr/>
        </p:nvSpPr>
        <p:spPr>
          <a:xfrm>
            <a:off x="4290840" y="2932560"/>
            <a:ext cx="245160" cy="92520"/>
          </a:xfrm>
          <a:prstGeom prst="homePlate">
            <a:avLst>
              <a:gd name="adj" fmla="val 21482"/>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32" name="CustomShape 99"/>
          <p:cNvSpPr/>
          <p:nvPr/>
        </p:nvSpPr>
        <p:spPr>
          <a:xfrm>
            <a:off x="7093080" y="981000"/>
            <a:ext cx="1726920" cy="576000"/>
          </a:xfrm>
          <a:prstGeom prst="rect">
            <a:avLst/>
          </a:prstGeom>
          <a:noFill/>
          <a:ln w="9360">
            <a:solidFill>
              <a:schemeClr val="tx1"/>
            </a:solidFill>
            <a:round/>
          </a:ln>
        </p:spPr>
        <p:style>
          <a:lnRef idx="0"/>
          <a:fillRef idx="0"/>
          <a:effectRef idx="0"/>
          <a:fontRef idx="minor"/>
        </p:style>
      </p:sp>
      <p:sp>
        <p:nvSpPr>
          <p:cNvPr id="333" name="CustomShape 100"/>
          <p:cNvSpPr/>
          <p:nvPr/>
        </p:nvSpPr>
        <p:spPr>
          <a:xfrm>
            <a:off x="4292640" y="3077280"/>
            <a:ext cx="243360" cy="91800"/>
          </a:xfrm>
          <a:prstGeom prst="homePlate">
            <a:avLst>
              <a:gd name="adj" fmla="val 21483"/>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34" name="CustomShape 101"/>
          <p:cNvSpPr/>
          <p:nvPr/>
        </p:nvSpPr>
        <p:spPr>
          <a:xfrm>
            <a:off x="7102440" y="1014480"/>
            <a:ext cx="555120" cy="242640"/>
          </a:xfrm>
          <a:prstGeom prst="rect">
            <a:avLst/>
          </a:prstGeom>
          <a:noFill/>
          <a:ln>
            <a:noFill/>
          </a:ln>
        </p:spPr>
        <p:style>
          <a:lnRef idx="0"/>
          <a:fillRef idx="0"/>
          <a:effectRef idx="0"/>
          <a:fontRef idx="minor"/>
        </p:style>
        <p:txBody>
          <a:bodyPr lIns="90000" rIns="90000" tIns="45000" bIns="45000"/>
          <a:p>
            <a:pPr>
              <a:lnSpc>
                <a:spcPct val="100000"/>
              </a:lnSpc>
            </a:pPr>
            <a:r>
              <a:rPr lang="en-US" sz="1000" strike="noStrike">
                <a:solidFill>
                  <a:srgbClr val="000000"/>
                </a:solidFill>
                <a:latin typeface="Calibri"/>
                <a:ea typeface="ＭＳ Ｐゴシック"/>
              </a:rPr>
              <a:t>凡例：</a:t>
            </a:r>
            <a:endParaRPr/>
          </a:p>
        </p:txBody>
      </p:sp>
      <p:sp>
        <p:nvSpPr>
          <p:cNvPr id="335" name="CustomShape 102"/>
          <p:cNvSpPr/>
          <p:nvPr/>
        </p:nvSpPr>
        <p:spPr>
          <a:xfrm>
            <a:off x="7823160" y="1268280"/>
            <a:ext cx="555120" cy="212040"/>
          </a:xfrm>
          <a:prstGeom prst="rect">
            <a:avLst/>
          </a:prstGeom>
          <a:noFill/>
          <a:ln>
            <a:noFill/>
          </a:ln>
        </p:spPr>
        <p:style>
          <a:lnRef idx="0"/>
          <a:fillRef idx="0"/>
          <a:effectRef idx="0"/>
          <a:fontRef idx="minor"/>
        </p:style>
        <p:txBody>
          <a:bodyPr lIns="90000" rIns="90000" tIns="45000" bIns="45000"/>
          <a:p>
            <a:pPr>
              <a:lnSpc>
                <a:spcPct val="100000"/>
              </a:lnSpc>
            </a:pPr>
            <a:r>
              <a:rPr lang="en-US" sz="800" strike="noStrike">
                <a:solidFill>
                  <a:srgbClr val="000000"/>
                </a:solidFill>
                <a:latin typeface="Calibri"/>
                <a:ea typeface="ＭＳ Ｐゴシック"/>
              </a:rPr>
              <a:t>実績：</a:t>
            </a:r>
            <a:endParaRPr/>
          </a:p>
        </p:txBody>
      </p:sp>
      <p:sp>
        <p:nvSpPr>
          <p:cNvPr id="336" name="CustomShape 103"/>
          <p:cNvSpPr/>
          <p:nvPr/>
        </p:nvSpPr>
        <p:spPr>
          <a:xfrm>
            <a:off x="395280" y="3914640"/>
            <a:ext cx="1239480" cy="136800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プログラミング</a:t>
            </a:r>
            <a:endParaRPr/>
          </a:p>
        </p:txBody>
      </p:sp>
      <p:sp>
        <p:nvSpPr>
          <p:cNvPr id="337" name="CustomShape 104"/>
          <p:cNvSpPr/>
          <p:nvPr/>
        </p:nvSpPr>
        <p:spPr>
          <a:xfrm>
            <a:off x="7812000" y="1052640"/>
            <a:ext cx="556920" cy="212040"/>
          </a:xfrm>
          <a:prstGeom prst="rect">
            <a:avLst/>
          </a:prstGeom>
          <a:noFill/>
          <a:ln>
            <a:noFill/>
          </a:ln>
        </p:spPr>
        <p:style>
          <a:lnRef idx="0"/>
          <a:fillRef idx="0"/>
          <a:effectRef idx="0"/>
          <a:fontRef idx="minor"/>
        </p:style>
        <p:txBody>
          <a:bodyPr lIns="90000" rIns="90000" tIns="45000" bIns="45000"/>
          <a:p>
            <a:pPr>
              <a:lnSpc>
                <a:spcPct val="100000"/>
              </a:lnSpc>
            </a:pPr>
            <a:r>
              <a:rPr lang="en-US" sz="800" strike="noStrike">
                <a:solidFill>
                  <a:srgbClr val="000000"/>
                </a:solidFill>
                <a:latin typeface="Calibri"/>
                <a:ea typeface="ＭＳ Ｐゴシック"/>
              </a:rPr>
              <a:t>予定：</a:t>
            </a:r>
            <a:endParaRPr/>
          </a:p>
        </p:txBody>
      </p:sp>
      <p:sp>
        <p:nvSpPr>
          <p:cNvPr id="338" name="CustomShape 105"/>
          <p:cNvSpPr/>
          <p:nvPr/>
        </p:nvSpPr>
        <p:spPr>
          <a:xfrm>
            <a:off x="8408880" y="1074600"/>
            <a:ext cx="226800" cy="107640"/>
          </a:xfrm>
          <a:prstGeom prst="homePlate">
            <a:avLst>
              <a:gd name="adj" fmla="val 21651"/>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39" name="CustomShape 106"/>
          <p:cNvSpPr/>
          <p:nvPr/>
        </p:nvSpPr>
        <p:spPr>
          <a:xfrm>
            <a:off x="8408880" y="1322280"/>
            <a:ext cx="215640" cy="107640"/>
          </a:xfrm>
          <a:prstGeom prst="homePlate">
            <a:avLst>
              <a:gd name="adj" fmla="val 21606"/>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40" name="CustomShape 107"/>
          <p:cNvSpPr/>
          <p:nvPr/>
        </p:nvSpPr>
        <p:spPr>
          <a:xfrm>
            <a:off x="4535280" y="3289680"/>
            <a:ext cx="216720" cy="80640"/>
          </a:xfrm>
          <a:prstGeom prst="homePlate">
            <a:avLst>
              <a:gd name="adj" fmla="val 21640"/>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41" name="CustomShape 108"/>
          <p:cNvSpPr/>
          <p:nvPr/>
        </p:nvSpPr>
        <p:spPr>
          <a:xfrm>
            <a:off x="4535280" y="3442320"/>
            <a:ext cx="216720" cy="80640"/>
          </a:xfrm>
          <a:prstGeom prst="homePlate">
            <a:avLst>
              <a:gd name="adj" fmla="val 21640"/>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42" name="CustomShape 109"/>
          <p:cNvSpPr/>
          <p:nvPr/>
        </p:nvSpPr>
        <p:spPr>
          <a:xfrm>
            <a:off x="4752000" y="3646440"/>
            <a:ext cx="315720" cy="54000"/>
          </a:xfrm>
          <a:prstGeom prst="homePlate">
            <a:avLst>
              <a:gd name="adj" fmla="val 21580"/>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43" name="CustomShape 110"/>
          <p:cNvSpPr/>
          <p:nvPr/>
        </p:nvSpPr>
        <p:spPr>
          <a:xfrm>
            <a:off x="4754880" y="3798360"/>
            <a:ext cx="308160" cy="57600"/>
          </a:xfrm>
          <a:prstGeom prst="homePlate">
            <a:avLst>
              <a:gd name="adj" fmla="val 21580"/>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44" name="CustomShape 111"/>
          <p:cNvSpPr/>
          <p:nvPr/>
        </p:nvSpPr>
        <p:spPr>
          <a:xfrm>
            <a:off x="6048000" y="4320000"/>
            <a:ext cx="288720" cy="107640"/>
          </a:xfrm>
          <a:prstGeom prst="homePlate">
            <a:avLst>
              <a:gd name="adj" fmla="val 21640"/>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45" name="CustomShape 112"/>
          <p:cNvSpPr/>
          <p:nvPr/>
        </p:nvSpPr>
        <p:spPr>
          <a:xfrm>
            <a:off x="6048000" y="4464000"/>
            <a:ext cx="72000" cy="107640"/>
          </a:xfrm>
          <a:prstGeom prst="homePlate">
            <a:avLst>
              <a:gd name="adj" fmla="val 21627"/>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46" name="CustomShape 113"/>
          <p:cNvSpPr/>
          <p:nvPr/>
        </p:nvSpPr>
        <p:spPr>
          <a:xfrm>
            <a:off x="5051160" y="3968640"/>
            <a:ext cx="996840" cy="107640"/>
          </a:xfrm>
          <a:prstGeom prst="homePlate">
            <a:avLst>
              <a:gd name="adj" fmla="val 21609"/>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47" name="CustomShape 114"/>
          <p:cNvSpPr/>
          <p:nvPr/>
        </p:nvSpPr>
        <p:spPr>
          <a:xfrm>
            <a:off x="5051160" y="4113000"/>
            <a:ext cx="996840" cy="107640"/>
          </a:xfrm>
          <a:prstGeom prst="homePlate">
            <a:avLst>
              <a:gd name="adj" fmla="val 21609"/>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48" name="CustomShape 115"/>
          <p:cNvSpPr/>
          <p:nvPr/>
        </p:nvSpPr>
        <p:spPr>
          <a:xfrm>
            <a:off x="6347160" y="4643280"/>
            <a:ext cx="564840" cy="107640"/>
          </a:xfrm>
          <a:prstGeom prst="homePlate">
            <a:avLst>
              <a:gd name="adj" fmla="val 21597"/>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49" name="CustomShape 116"/>
          <p:cNvSpPr/>
          <p:nvPr/>
        </p:nvSpPr>
        <p:spPr>
          <a:xfrm>
            <a:off x="6128280" y="4797360"/>
            <a:ext cx="63720" cy="107640"/>
          </a:xfrm>
          <a:prstGeom prst="homePlate">
            <a:avLst>
              <a:gd name="adj" fmla="val 21604"/>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50" name="CustomShape 117"/>
          <p:cNvSpPr/>
          <p:nvPr/>
        </p:nvSpPr>
        <p:spPr>
          <a:xfrm>
            <a:off x="6950880" y="4984920"/>
            <a:ext cx="681120" cy="107640"/>
          </a:xfrm>
          <a:prstGeom prst="homePlate">
            <a:avLst>
              <a:gd name="adj" fmla="val 21609"/>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51" name="CustomShape 118"/>
          <p:cNvSpPr/>
          <p:nvPr/>
        </p:nvSpPr>
        <p:spPr>
          <a:xfrm>
            <a:off x="6191640" y="5148360"/>
            <a:ext cx="648360" cy="107640"/>
          </a:xfrm>
          <a:prstGeom prst="homePlate">
            <a:avLst>
              <a:gd name="adj" fmla="val 21616"/>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52" name="CustomShape 119"/>
          <p:cNvSpPr/>
          <p:nvPr/>
        </p:nvSpPr>
        <p:spPr>
          <a:xfrm>
            <a:off x="7632720" y="5338800"/>
            <a:ext cx="143280" cy="114120"/>
          </a:xfrm>
          <a:prstGeom prst="homePlate">
            <a:avLst>
              <a:gd name="adj" fmla="val 21609"/>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53" name="CustomShape 120"/>
          <p:cNvSpPr/>
          <p:nvPr/>
        </p:nvSpPr>
        <p:spPr>
          <a:xfrm>
            <a:off x="6840000" y="5483160"/>
            <a:ext cx="504000" cy="107640"/>
          </a:xfrm>
          <a:prstGeom prst="homePlate">
            <a:avLst>
              <a:gd name="adj" fmla="val 21609"/>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54" name="CustomShape 121"/>
          <p:cNvSpPr/>
          <p:nvPr/>
        </p:nvSpPr>
        <p:spPr>
          <a:xfrm>
            <a:off x="7776000" y="5672160"/>
            <a:ext cx="216000" cy="122400"/>
          </a:xfrm>
          <a:prstGeom prst="homePlate">
            <a:avLst>
              <a:gd name="adj" fmla="val 21597"/>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55" name="CustomShape 122"/>
          <p:cNvSpPr/>
          <p:nvPr/>
        </p:nvSpPr>
        <p:spPr>
          <a:xfrm>
            <a:off x="7322040" y="5815080"/>
            <a:ext cx="355320" cy="107640"/>
          </a:xfrm>
          <a:prstGeom prst="homePlate">
            <a:avLst>
              <a:gd name="adj" fmla="val 21597"/>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56" name="TextShape 123"/>
          <p:cNvSpPr txBox="1"/>
          <p:nvPr/>
        </p:nvSpPr>
        <p:spPr>
          <a:xfrm>
            <a:off x="5724360" y="6492960"/>
            <a:ext cx="3308040" cy="361440"/>
          </a:xfrm>
          <a:prstGeom prst="rect">
            <a:avLst/>
          </a:prstGeom>
          <a:noFill/>
          <a:ln>
            <a:noFill/>
          </a:ln>
        </p:spPr>
        <p:txBody>
          <a:bodyPr lIns="90000" rIns="90000" tIns="46800" bIns="46800" anchor="ctr"/>
          <a:p>
            <a:pPr algn="r">
              <a:lnSpc>
                <a:spcPct val="100000"/>
              </a:lnSpc>
            </a:pPr>
            <a:r>
              <a:rPr lang="en-US" sz="1000" strike="noStrike">
                <a:solidFill>
                  <a:srgbClr val="262626"/>
                </a:solidFill>
                <a:latin typeface="Meiryo UI"/>
                <a:ea typeface="ＭＳ Ｐゴシック"/>
              </a:rPr>
              <a:t>©2015 Tech Fun Corporation All rights reserved.</a:t>
            </a:r>
            <a:endParaRPr/>
          </a:p>
        </p:txBody>
      </p:sp>
      <p:sp>
        <p:nvSpPr>
          <p:cNvPr id="357" name="TextShape 124"/>
          <p:cNvSpPr txBox="1"/>
          <p:nvPr/>
        </p:nvSpPr>
        <p:spPr>
          <a:xfrm>
            <a:off x="3492360" y="6492960"/>
            <a:ext cx="2130120" cy="361440"/>
          </a:xfrm>
          <a:prstGeom prst="rect">
            <a:avLst/>
          </a:prstGeom>
          <a:noFill/>
          <a:ln>
            <a:noFill/>
          </a:ln>
        </p:spPr>
        <p:txBody>
          <a:bodyPr lIns="90000" rIns="90000" tIns="46800" bIns="46800" anchor="ctr"/>
          <a:p>
            <a:pPr algn="ctr">
              <a:lnSpc>
                <a:spcPct val="100000"/>
              </a:lnSpc>
            </a:pPr>
            <a:fld id="{39C24549-68E1-4096-9C34-F2B92DC46986}" type="slidenum">
              <a:rPr lang="en-US" sz="1000" strike="noStrike">
                <a:solidFill>
                  <a:srgbClr val="262626"/>
                </a:solidFill>
                <a:latin typeface="Meiryo UI"/>
                <a:ea typeface="ＭＳ Ｐゴシック"/>
              </a:rPr>
              <a:t>&lt;番号&gt;</a:t>
            </a:fld>
            <a:endParaRPr/>
          </a:p>
        </p:txBody>
      </p:sp>
      <p:sp>
        <p:nvSpPr>
          <p:cNvPr id="358" name="CustomShape 125"/>
          <p:cNvSpPr/>
          <p:nvPr/>
        </p:nvSpPr>
        <p:spPr>
          <a:xfrm>
            <a:off x="394920" y="5967000"/>
            <a:ext cx="1239840" cy="341280"/>
          </a:xfrm>
          <a:prstGeom prst="rect">
            <a:avLst/>
          </a:prstGeom>
          <a:noFill/>
          <a:ln w="9360">
            <a:solidFill>
              <a:srgbClr val="000000"/>
            </a:solidFill>
            <a:miter/>
          </a:ln>
        </p:spPr>
        <p:style>
          <a:lnRef idx="0"/>
          <a:fillRef idx="0"/>
          <a:effectRef idx="0"/>
          <a:fontRef idx="minor"/>
        </p:style>
        <p:txBody>
          <a:bodyPr lIns="90000" rIns="90000" tIns="46800" bIns="46800"/>
          <a:p>
            <a:pPr>
              <a:lnSpc>
                <a:spcPct val="156000"/>
              </a:lnSpc>
            </a:pPr>
            <a:r>
              <a:rPr lang="en-US" sz="1000" strike="noStrike">
                <a:solidFill>
                  <a:srgbClr val="000000"/>
                </a:solidFill>
                <a:latin typeface="メイリオ"/>
                <a:ea typeface="ＭＳ Ｐゴシック"/>
              </a:rPr>
              <a:t>プレゼンテーション</a:t>
            </a:r>
            <a:endParaRPr/>
          </a:p>
        </p:txBody>
      </p:sp>
      <p:sp>
        <p:nvSpPr>
          <p:cNvPr id="359" name="CustomShape 126"/>
          <p:cNvSpPr/>
          <p:nvPr/>
        </p:nvSpPr>
        <p:spPr>
          <a:xfrm>
            <a:off x="7982640" y="6020280"/>
            <a:ext cx="936000" cy="107640"/>
          </a:xfrm>
          <a:prstGeom prst="homePlate">
            <a:avLst>
              <a:gd name="adj" fmla="val 21580"/>
            </a:avLst>
          </a:prstGeom>
          <a:gradFill>
            <a:gsLst>
              <a:gs pos="0">
                <a:srgbClr val="376092"/>
              </a:gs>
              <a:gs pos="50000">
                <a:srgbClr val="dce6f2"/>
              </a:gs>
              <a:gs pos="100000">
                <a:srgbClr val="376092"/>
              </a:gs>
            </a:gsLst>
            <a:lin ang="5400000"/>
          </a:gradFill>
          <a:ln>
            <a:noFill/>
          </a:ln>
        </p:spPr>
        <p:style>
          <a:lnRef idx="0"/>
          <a:fillRef idx="0"/>
          <a:effectRef idx="0"/>
          <a:fontRef idx="minor"/>
        </p:style>
      </p:sp>
      <p:sp>
        <p:nvSpPr>
          <p:cNvPr id="360" name="CustomShape 127"/>
          <p:cNvSpPr/>
          <p:nvPr/>
        </p:nvSpPr>
        <p:spPr>
          <a:xfrm>
            <a:off x="7704000" y="6174000"/>
            <a:ext cx="1224000" cy="107640"/>
          </a:xfrm>
          <a:prstGeom prst="homePlate">
            <a:avLst>
              <a:gd name="adj" fmla="val 21580"/>
            </a:avLst>
          </a:prstGeom>
          <a:gradFill>
            <a:gsLst>
              <a:gs pos="0">
                <a:srgbClr val="ff0000"/>
              </a:gs>
              <a:gs pos="50000">
                <a:srgbClr val="fed6d9"/>
              </a:gs>
              <a:gs pos="100000">
                <a:srgbClr val="ff0000"/>
              </a:gs>
            </a:gsLst>
            <a:lin ang="5400000"/>
          </a:gradFill>
          <a:ln>
            <a:noFill/>
          </a:ln>
        </p:spPr>
        <p:style>
          <a:lnRef idx="0"/>
          <a:fillRef idx="0"/>
          <a:effectRef idx="0"/>
          <a:fontRef idx="minor"/>
        </p:style>
      </p:sp>
      <p:sp>
        <p:nvSpPr>
          <p:cNvPr id="361" name="TextShape 128"/>
          <p:cNvSpPr txBox="1"/>
          <p:nvPr/>
        </p:nvSpPr>
        <p:spPr>
          <a:xfrm>
            <a:off x="4248000" y="2376000"/>
            <a:ext cx="180720" cy="318960"/>
          </a:xfrm>
          <a:prstGeom prst="rect">
            <a:avLst/>
          </a:prstGeom>
          <a:noFill/>
          <a:ln>
            <a:noFill/>
          </a:ln>
        </p:spPr>
      </p:sp>
      <p:sp>
        <p:nvSpPr>
          <p:cNvPr id="362" name="TextShape 129"/>
          <p:cNvSpPr txBox="1"/>
          <p:nvPr/>
        </p:nvSpPr>
        <p:spPr>
          <a:xfrm>
            <a:off x="9720000" y="2880000"/>
            <a:ext cx="180720" cy="318960"/>
          </a:xfrm>
          <a:prstGeom prst="rect">
            <a:avLst/>
          </a:prstGeom>
          <a:noFill/>
          <a:ln>
            <a:noFill/>
          </a:ln>
        </p:spPr>
      </p:sp>
    </p:spTree>
  </p:cSld>
  <p:timing>
    <p:tnLst>
      <p:par>
        <p:cTn id="60" dur="indefinite" restart="never" nodeType="tmRoot">
          <p:childTnLst>
            <p:seq>
              <p:cTn id="61"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14032</TotalTime>
  <Application>LibreOffice/4.4.1.2$Windows_x86 LibreOffice_project/45e2de17089c24a1fa810c8f975a7171ba4cd432</Application>
  <Paragraphs>151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2011-06-21T02:51:41Z</dcterms:created>
  <dc:creator>tsutsumi.horikiri</dc:creator>
  <dc:language>ja-JP</dc:language>
  <cp:lastPrinted>1601-01-01T00:00:00Z</cp:lastPrinted>
  <dcterms:modified xsi:type="dcterms:W3CDTF">2017-05-29T15:51:38Z</dcterms:modified>
  <cp:revision>371</cp:revision>
  <dc:title>スライド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