
<file path=Configurations2/accelerator/current.xml>
</file>

<file path=META-INF/manifest.xml><?xml version="1.0" encoding="utf-8"?>
<manifest:manifest xmlns:manifest="urn:oasis:names:tc:opendocument:xmlns:manifest:1.0" manifest:version="1.2">
  <manifest:file-entry manifest:full-path="/" manifest:version="1.2" manifest:media-type="application/vnd.oasis.opendocument.presentation"/>
  <manifest:file-entry manifest:full-path="Thumbnails/thumbnail.png" manifest:media-type="image/png"/>
  <manifest:file-entry manifest:full-path="settings.xml" manifest:media-type="text/xml"/>
  <manifest:file-entry manifest:full-path="meta.xml" manifest:media-type="text/xml"/>
  <manifest:file-entry manifest:full-path="content.xml" manifest:media-type="text/xml"/>
  <manifest:file-entry manifest:full-path="Pictures/TablePreview1.svm" manifest:media-type=""/>
  <manifest:file-entry manifest:full-path="Pictures/10000000000000BD00000059E65040ED.png" manifest:media-type="image/png"/>
  <manifest:file-entry manifest:full-path="Pictures/10000200000001B00000004F6B2A5F1A.gif" manifest:media-type="image/gif"/>
  <manifest:file-entry manifest:full-path="styles.xml" manifest:media-type="text/xml"/>
  <manifest:file-entry manifest:full-path="Configurations2/accelerator/current.xml" manifest:media-type=""/>
  <manifest:file-entry manifest:full-path="Configurations2/" manifest:media-type="application/vnd.sun.xml.ui.configuration"/>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Arial1" svg:font-family="Arial"/>
    <style:font-face style:name="Calibri1" svg:font-family="Calibri"/>
    <style:font-face style:name="DejaVu Sans" svg:font-family="'DejaVu Sans'"/>
    <style:font-face style:name="Meiryo UI1" svg:font-family="'Meiryo UI'"/>
    <style:font-face style:name="Times New Roman1" svg:font-family="'Times New Roman'"/>
    <style:font-face style:name="メイリオ1" svg:font-family="メイリオ"/>
    <style:font-face style:name="ＭＳ Ｐゴシック1" svg:font-family="'ＭＳ Ｐゴシック'"/>
    <style:font-face style:name="ＭＳ Ｐ明朝2" svg:font-family="'ＭＳ Ｐ明朝'"/>
    <style:font-face style:name="Arial" svg:font-family="Arial" style:font-pitch="variable"/>
    <style:font-face style:name="Calibri" svg:font-family="Calibri" style:font-pitch="variable"/>
    <style:font-face style:name="DejaVu Sans1" svg:font-family="'DejaVu Sans'" style:font-pitch="variable"/>
    <style:font-face style:name="Liberation Sans1" svg:font-family="'Liberation Sans'" style:font-pitch="variable"/>
    <style:font-face style:name="Mangal1" svg:font-family="Mangal" style:font-pitch="variable"/>
    <style:font-face style:name="Meiryo UI" svg:font-family="'Meiryo UI'" style:font-pitch="variable"/>
    <style:font-face style:name="Times New Roman" svg:font-family="'Times New Roman'" style:font-pitch="variable"/>
    <style:font-face style:name="メイリオ" svg:font-family="メイリオ" style:font-pitch="variable"/>
    <style:font-face style:name="ＭＳ Ｐゴシック3" svg:font-family="'ＭＳ Ｐゴシック'" style:font-pitch="variable"/>
    <style:font-face style:name="ＭＳ Ｐ明朝1" svg:font-family="'ＭＳ Ｐ明朝'" style:font-pitch="variable"/>
    <style:font-face style:name="Liberation Sans2" svg:font-family="'Liberation Sans'" style:font-family-generic="modern" style:font-pitch="variable"/>
    <style:font-face style:name="ＭＳ Ｐゴシック" svg:font-family="'ＭＳ Ｐゴシック'" style:font-family-generic="modern"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Mangal" svg:font-family="Mangal" style:font-family-generic="system" style:font-pitch="variable"/>
    <style:font-face style:name="Tahoma" svg:font-family="Tahoma" style:font-family-generic="system" style:font-pitch="variable"/>
    <style:font-face style:name="ＭＳ Ｐゴシック2" svg:font-family="'ＭＳ Ｐゴシック'" style:font-family-generic="system" style:font-pitch="variable"/>
    <style:font-face style:name="ＭＳ Ｐ明朝" svg:font-family="'ＭＳ Ｐ明朝'" style:font-family-generic="system" style:font-pitch="variable"/>
  </office:font-face-decls>
  <office:automatic-styles>
    <style:style style:name="dp1" style:family="drawing-page">
      <style:drawing-page-properties presentation:background-visible="true" presentation:background-objects-visible="true" draw:fill="solid" draw:fill-color="#ffffff" presentation:display-footer="false" presentation:display-page-number="false" presentation:display-date-time="false" smil:type="fade" smil:subtype="fadeOverColor" smil:fadeColor="#000000"/>
    </style:style>
    <style:style style:name="dp2" style:family="drawing-page">
      <style:drawing-page-properties presentation:display-header="false" presentation:display-footer="false" presentation:display-page-number="false" presentation:display-date-time="false"/>
    </style:style>
    <style:style style:name="dp3" style:family="drawing-page">
      <style:drawing-page-properties presentation:background-visible="true" presentation:background-objects-visible="true" draw:fill="solid" draw:fill-color="#ffffff" presentation:display-footer="false" presentation:display-page-number="false" presentation:display-date-time="false"/>
    </style:style>
    <style:style style:name="dp4" style:family="drawing-page">
      <style:drawing-page-properties presentation:background-visible="true" presentation:background-objects-visible="true" presentation:display-footer="false" presentation:display-page-number="false" presentation:display-date-time="false"/>
    </style:style>
    <style:style style:name="dp5" style:family="drawing-page">
      <style:drawing-page-properties presentation:display-header="true" presentation:display-footer="true" presentation:display-page-number="false" presentation:display-date-time="true"/>
    </style:style>
    <style:style style:name="dp6" style:family="drawing-page">
      <style:drawing-page-properties presentation:visibility="hidden" presentation:background-visible="true" presentation:background-objects-visible="true" draw:fill="solid" draw:fill-color="#ffffff" presentation:display-footer="false" presentation:display-page-number="false" presentation:display-date-time="false"/>
    </style:style>
    <style:style style:name="gr1" style:family="graphic" style:parent-style-name="standard">
      <style:graphic-properties draw:stroke="none" svg:stroke-width="0cm" draw:fill="none" draw:textarea-vertical-align="middle" draw:auto-grow-height="false" draw:fit-to-size="false" fo:min-height="0cm" fo:min-width="0cm" fo:padding-top="0.125cm" fo:padding-bottom="0.125cm" fo:padding-left="0.25cm" fo:padding-right="0.25cm" fo:wrap-option="wrap"/>
    </style:style>
    <style:style style:name="gr2" style:family="graphic" style:parent-style-name="standard">
      <style:graphic-properties draw:stroke="none" svg:stroke-width="0.026cm" draw:fill="none" draw:textarea-vertical-align="top" draw:auto-grow-height="false" draw:fit-to-size="false" fo:min-height="0cm" fo:min-width="0cm" fo:padding-top="0.13cm" fo:padding-bottom="0.13cm" fo:padding-left="0.25cm" fo:padding-right="0.25cm" fo:wrap-option="wrap"/>
    </style:style>
    <style:style style:name="gr3" style:family="graphic" style:parent-style-name="standard">
      <style:graphic-properties draw:stroke="none" svg:stroke-width="0.026cm" draw:fill="none" draw:textarea-vertical-align="bottom" draw:auto-grow-height="false" draw:fit-to-size="false" fo:min-height="0cm" fo:min-width="0cm" fo:padding-top="0.13cm" fo:padding-bottom="0.13cm" fo:padding-left="0.25cm" fo:padding-right="0.25cm" fo:wrap-option="wrap"/>
    </style:style>
    <style:style style:name="gr4" style:family="graphic" style:parent-style-name="standard">
      <style:graphic-properties draw:stroke="none" svg:stroke-width="0cm" draw:fill="none" draw:textarea-vertical-align="top" draw:auto-grow-height="false" draw:fit-to-size="false" fo:min-height="0cm" fo:min-width="0cm" fo:padding-top="0.125cm" fo:padding-bottom="0.125cm" fo:padding-left="0.25cm" fo:padding-right="0.25cm" fo:wrap-option="wrap"/>
    </style:style>
    <style:style style:name="gr5" style:family="graphic" style:parent-style-name="standard">
      <style:graphic-properties draw:stroke="none" svg:stroke-width="0cm" draw:fill="none" draw:textarea-vertical-align="top" draw:auto-grow-height="false" draw:fit-to-size="false" fo:min-height="0cm" fo:min-width="0cm" fo:padding-top="0.13cm" fo:padding-bottom="0.13cm" fo:padding-left="0.1cm" fo:padding-right="0.1cm" fo:wrap-option="wrap"/>
    </style:style>
    <style:style style:name="gr6" style:family="graphic" style:parent-style-name="standard">
      <style:graphic-properties draw:stroke="none" svg:stroke-width="0cm" draw:fill="none" draw:textarea-vertical-align="middle" draw:auto-grow-height="false" draw:fit-to-size="false" fo:min-height="0cm" fo:min-width="0cm" fo:padding-top="0.13cm" fo:padding-bottom="0.13cm" fo:padding-left="0.25cm" fo:padding-right="0.25cm" fo:wrap-option="wrap"/>
    </style:style>
    <style:style style:name="gr7" style:family="graphic" style:parent-style-name="standard">
      <style:graphic-properties draw:stroke="none" svg:stroke-width="0cm" draw:fill="none" draw:textarea-vertical-align="top" draw:auto-grow-height="false" draw:fit-to-size="false" fo:min-height="0cm" fo:min-width="0cm" fo:padding-top="0.13cm" fo:padding-bottom="0.13cm" fo:padding-left="0.25cm" fo:padding-right="0.25cm" fo:wrap-option="wrap"/>
    </style:style>
    <style:style style:name="gr8" style:family="graphic" style:parent-style-name="standard">
      <style:graphic-properties draw:stroke="none" svg:stroke-width="0cm" draw:fill="none" draw:textarea-vertical-align="top" draw:auto-grow-height="false" fo:min-height="0cm" fo:min-width="0cm" fo:padding-top="0.125cm" fo:padding-bottom="0.125cm" fo:padding-left="0.25cm" fo:padding-right="0.25cm" fo:wrap-option="wrap"/>
    </style:style>
    <style:style style:name="gr9" style:family="graphic" style:parent-style-name="standard">
      <style:graphic-properties draw:stroke="none" svg:stroke-width="0cm" draw:fill="none" draw:textarea-vertical-align="top" draw:auto-grow-height="false" draw:fit-to-size="false" fo:min-height="9.951cm" fo:min-width="22.901cm" fo:padding-top="0.125cm" fo:padding-bottom="0.125cm" fo:padding-left="0.25cm" fo:padding-right="0.25cm" fo:wrap-option="wrap"/>
    </style:style>
    <style:style style:name="gr10" style:family="graphic" style:parent-style-name="standard">
      <style:graphic-properties draw:stroke="none" svg:stroke-width="0cm" draw:fill="none" draw:textarea-vertical-align="top" draw:auto-grow-height="false" draw:fit-to-size="false" fo:min-height="0.848cm" fo:min-width="6.59cm" fo:padding-top="0.125cm" fo:padding-bottom="0.125cm" fo:padding-left="0.25cm" fo:padding-right="0.25cm" fo:wrap-option="wrap"/>
    </style:style>
    <style:style style:name="gr11" style:family="graphic">
      <style:graphic-properties style:protect="size"/>
    </style:style>
    <style:style style:name="gr12" style:family="graphic" style:parent-style-name="standard">
      <style:graphic-properties draw:fill-color="#ffffff" draw:textarea-horizontal-align="justify" draw:textarea-vertical-align="middle" draw:auto-grow-height="false" fo:min-height="1.35cm" fo:min-width="2.768cm"/>
    </style:style>
    <style:style style:name="gr13" style:family="graphic" style:parent-style-name="standard">
      <style:graphic-properties draw:stroke="none" svg:stroke-color="#000000" draw:fill="none" draw:fill-color="#ffffff" draw:textarea-horizontal-align="left" draw:auto-grow-height="true" draw:auto-grow-width="true" fo:min-height="0.564cm" fo:min-width="3.097cm"/>
    </style:style>
    <style:style style:name="gr14" style:family="graphic" style:parent-style-name="standard">
      <style:graphic-properties draw:fill-color="#ffffff" draw:textarea-horizontal-align="justify" draw:textarea-vertical-align="middle" draw:auto-grow-height="false" fo:min-height="1.35cm" fo:min-width="3.383cm"/>
    </style:style>
    <style:style style:name="gr15" style:family="graphic" style:parent-style-name="standard">
      <style:graphic-properties draw:stroke="none" svg:stroke-color="#000000" draw:fill="none" draw:fill-color="#ffffff" draw:textarea-horizontal-align="left" draw:auto-grow-height="true" draw:auto-grow-width="true" fo:min-height="0.564cm" fo:min-width="3.38cm"/>
    </style:style>
    <style:style style:name="gr16" style:family="graphic" style:parent-style-name="standard">
      <style:graphic-properties draw:fill-color="#ffffff" draw:textarea-horizontal-align="justify" draw:textarea-vertical-align="middle" draw:auto-grow-height="false" fo:min-height="1.35cm" fo:min-width="4.048cm"/>
    </style:style>
    <style:style style:name="gr17" style:family="graphic" style:parent-style-name="standard">
      <style:graphic-properties draw:stroke="none" svg:stroke-color="#000000" draw:fill="none" draw:fill-color="#ffffff" draw:textarea-horizontal-align="left" draw:auto-grow-height="true" draw:auto-grow-width="true" fo:min-height="0.564cm" fo:min-width="4.506cm"/>
    </style:style>
    <style:style style:name="gr18" style:family="graphic" style:parent-style-name="standard">
      <style:graphic-properties draw:fill-color="#ffffff" draw:textarea-horizontal-align="justify" draw:textarea-vertical-align="middle" draw:auto-grow-height="false" fo:min-height="1.35cm" fo:min-width="4.509cm"/>
    </style:style>
    <style:style style:name="gr19" style:family="graphic" style:parent-style-name="standard">
      <style:graphic-properties draw:fill-color="#ffffff" draw:textarea-horizontal-align="justify" draw:textarea-vertical-align="middle" draw:auto-grow-height="false" fo:min-height="1.35cm" fo:min-width="3.332cm"/>
    </style:style>
    <style:style style:name="gr20" style:family="graphic" style:parent-style-name="standard">
      <style:graphic-properties draw:stroke="none" svg:stroke-color="#000000" draw:fill="none" draw:fill-color="#ffffff" draw:textarea-horizontal-align="left" draw:auto-grow-height="true" draw:auto-grow-width="true" fo:min-height="0.564cm" fo:min-width="3.541cm"/>
    </style:style>
    <style:style style:name="gr21" style:family="graphic" style:parent-style-name="standard">
      <style:graphic-properties draw:stroke="none" svg:stroke-color="#000000" draw:fill="none" draw:fill-color="#ffffff" draw:textarea-horizontal-align="left" draw:auto-grow-height="true" draw:auto-grow-width="true" fo:min-height="0.564cm" fo:min-width="3.046cm"/>
    </style:style>
    <style:style style:name="gr22" style:family="graphic" style:parent-style-name="standard">
      <style:graphic-properties draw:fill-color="#ffffff" draw:textarea-horizontal-align="justify" draw:textarea-vertical-align="middle" draw:auto-grow-height="false" fo:min-height="1.35cm" fo:min-width="3.382cm"/>
    </style:style>
    <style:style style:name="gr23" style:family="graphic" style:parent-style-name="standard">
      <style:graphic-properties draw:fill-color="#ffffff" draw:textarea-horizontal-align="justify" draw:textarea-vertical-align="middle" draw:auto-grow-height="false" fo:min-height="1.35cm" fo:min-width="3.856cm"/>
    </style:style>
    <style:style style:name="gr24" style:family="graphic" style:parent-style-name="standard">
      <style:graphic-properties draw:stroke="none" svg:stroke-color="#000000" draw:fill="none" draw:fill-color="#ffffff" draw:textarea-horizontal-align="left" draw:auto-grow-height="true" draw:auto-grow-width="false" fo:min-height="1.127cm" fo:min-width="3.378cm"/>
    </style:style>
    <style:style style:name="gr25" style:family="graphic" style:parent-style-name="standard">
      <style:graphic-properties draw:fill-color="#ffffff" draw:textarea-horizontal-align="justify" draw:textarea-vertical-align="middle" draw:auto-grow-height="false" fo:min-height="1.35cm" fo:min-width="4.384cm"/>
    </style:style>
    <style:style style:name="gr26" style:family="graphic" style:parent-style-name="standard">
      <style:graphic-properties draw:fill-color="#ffffff" draw:textarea-horizontal-align="justify" draw:textarea-vertical-align="middle" draw:auto-grow-height="false" fo:min-height="1.35cm" fo:min-width="3.221cm"/>
    </style:style>
    <style:style style:name="gr27" style:family="graphic" style:parent-style-name="standard">
      <style:graphic-properties draw:fill-color="#ffffff" draw:textarea-horizontal-align="justify" draw:textarea-vertical-align="middle" draw:auto-grow-height="false" fo:min-height="1.35cm" fo:min-width="3.099cm"/>
    </style:style>
    <style:style style:name="gr28" style:family="graphic" style:parent-style-name="standard">
      <style:graphic-properties draw:fill-color="#ffffff" draw:textarea-horizontal-align="justify" draw:textarea-vertical-align="middle" draw:auto-grow-height="false" fo:min-height="1.35cm" fo:min-width="4.63cm"/>
    </style:style>
    <style:style style:name="gr29" style:family="graphic" style:parent-style-name="standard">
      <style:graphic-properties draw:stroke="none" svg:stroke-color="#000000" draw:fill="none" draw:fill-color="#ffffff" draw:textarea-horizontal-align="left" draw:auto-grow-height="true" draw:auto-grow-width="true" fo:min-height="0.564cm" fo:min-width="5.069cm"/>
    </style:style>
    <style:style style:name="gr30" style:family="graphic" style:parent-style-name="standard">
      <style:graphic-properties draw:fill-color="#ffffff" draw:textarea-horizontal-align="justify" draw:textarea-vertical-align="middle" draw:auto-grow-height="false" fo:min-height="1.35cm" fo:min-width="5.781cm"/>
    </style:style>
    <style:style style:name="gr31" style:family="graphic" style:parent-style-name="standard">
      <style:graphic-properties draw:stroke="none" svg:stroke-color="#000000" draw:fill="none" draw:fill-color="#ffffff" draw:textarea-horizontal-align="left" draw:auto-grow-height="true" draw:auto-grow-width="true" fo:min-height="0.564cm" fo:min-width="6.195cm"/>
    </style:style>
    <style:style style:name="gr32" style:family="graphic" style:parent-style-name="standard">
      <style:graphic-properties draw:marker-end="Arrow" draw:textarea-vertical-align="middle"/>
    </style:style>
    <style:style style:name="gr33" style:family="graphic" style:parent-style-name="standard">
      <style:graphic-properties draw:marker-start="" draw:marker-end="Arrow" draw:textarea-vertical-align="middle"/>
    </style:style>
    <style:style style:name="gr34" style:family="graphic" style:parent-style-name="standard">
      <style:graphic-properties draw:marker-start="Arrow" draw:textarea-vertical-align="middle"/>
    </style:style>
    <style:style style:name="gr35" style:family="graphic" style:parent-style-name="standard">
      <style:graphic-properties draw:textarea-vertical-align="middle"/>
    </style:style>
    <style:style style:name="gr36" style:family="graphic" style:parent-style-name="standard">
      <style:graphic-properties draw:marker-start="Arrow" draw:marker-end="Arrow" draw:textarea-vertical-align="middle"/>
    </style:style>
    <style:style style:name="gr37" style:family="graphic" style:parent-style-name="objectwithoutfill">
      <style:graphic-properties draw:marker-start="Arrow" draw:marker-start-width="0.3cm" draw:marker-end="Arrow" draw:marker-end-width="0.3cm" draw:fill="none" draw:textarea-vertical-align="middle"/>
    </style:style>
    <style:style style:name="gr38" style:family="graphic" style:parent-style-name="objectwithoutfill">
      <style:graphic-properties draw:marker-end="Arrow" draw:marker-end-width="0.3cm" draw:fill="none" draw:textarea-vertical-align="middle"/>
    </style:style>
    <style:style style:name="gr39" style:family="graphic" style:parent-style-name="standard">
      <style:graphic-properties draw:stroke="solid" svg:stroke-width="0.009cm" svg:stroke-color="#c0c0c0" draw:stroke-linejoin="miter" draw:fill="gradient" draw:fill-gradient-name="Gradient_20_3" draw:textarea-vertical-align="middle" draw:auto-grow-height="false" draw:fit-to-size="false" fo:min-height="0cm" fo:min-width="0cm" fo:padding-top="0cm" fo:padding-bottom="0cm" fo:padding-left="0.25cm" fo:padding-right="0cm" fo:wrap-option="wrap"/>
    </style:style>
    <style:style style:name="gr40" style:family="graphic" style:parent-style-name="standard">
      <style:graphic-properties draw:stroke="none" svg:stroke-width="0cm" draw:fill="solid" draw:fill-color="#c0c0c0" draw:textarea-vertical-align="middle" draw:auto-grow-height="false" draw:fit-to-size="false" fo:min-height="0cm" fo:min-width="0cm" fo:padding-top="0cm" fo:padding-bottom="0cm" fo:padding-left="0.25cm" fo:padding-right="0cm" fo:wrap-option="wrap"/>
    </style:style>
    <style:style style:name="gr41" style:family="graphic" style:parent-style-name="standard">
      <style:graphic-properties draw:stroke="solid" svg:stroke-width="0cm" svg:stroke-color="#3465a4" draw:fill="none" draw:textarea-vertical-align="top" draw:auto-grow-height="false" fo:min-height="0cm" fo:min-width="0cm" fo:padding-top="0.125cm" fo:padding-bottom="0.125cm" fo:padding-left="0.25cm" fo:padding-right="0.25cm" fo:wrap-option="wrap"/>
    </style:style>
    <style:style style:name="gr42" style:family="graphic" style:parent-style-name="standard">
      <style:graphic-properties draw:stroke="solid" svg:stroke-width="0.026cm" svg:stroke-color="#000000" draw:stroke-linejoin="miter" draw:fill="solid" draw:fill-color="#7fa3cf" draw:textarea-vertical-align="top" draw:auto-grow-height="false" draw:fit-to-size="false" fo:min-height="0cm" fo:min-width="0cm" fo:padding-top="0.13cm" fo:padding-bottom="0.13cm" fo:padding-left="0.25cm" fo:padding-right="0.25cm" fo:wrap-option="wrap"/>
    </style:style>
    <style:style style:name="gr43" style:family="graphic" style:parent-style-name="standard">
      <style:graphic-properties draw:stroke="solid" svg:stroke-width="0.026cm" svg:stroke-color="#000000" draw:stroke-linejoin="miter" draw:fill="none" draw:textarea-vertical-align="top" draw:auto-grow-height="false" draw:fit-to-size="false" fo:min-height="0cm" fo:min-width="0cm" fo:padding-top="0.13cm" fo:padding-bottom="0.13cm" fo:padding-left="0.25cm" fo:padding-right="0.25cm" fo:wrap-option="wrap"/>
    </style:style>
    <style:style style:name="gr44" style:family="graphic" style:parent-style-name="standard">
      <style:graphic-properties draw:stroke="solid" svg:stroke-width="0.026cm" svg:stroke-color="#000000" draw:stroke-linejoin="miter" draw:fill="none" draw:textarea-vertical-align="top" draw:auto-grow-height="false" fo:min-height="0cm" fo:min-width="0cm" fo:padding-top="0.125cm" fo:padding-bottom="0.125cm" fo:padding-left="0.25cm" fo:padding-right="0.25cm" fo:wrap-option="wrap"/>
    </style:style>
    <style:style style:name="gr45" style:family="graphic" style:parent-style-name="standard">
      <style:graphic-properties draw:stroke="solid" svg:stroke-width="0cm" svg:stroke-color="#000000" draw:fill="none" draw:textarea-horizontal-align="center" draw:textarea-vertical-align="top" draw:auto-grow-height="false" fo:padding-top="0.125cm" fo:padding-bottom="0.125cm" fo:padding-left="0.25cm" fo:padding-right="0.25cm" fo:wrap-option="wrap"/>
    </style:style>
    <style:style style:name="gr46" style:family="graphic" style:parent-style-name="standard">
      <style:graphic-properties draw:stroke="none" svg:stroke-width="0cm" draw:fill="gradient" draw:fill-gradient-name="Gradient_20_4" draw:textarea-vertical-align="top" draw:auto-grow-height="false" fo:min-height="0cm" fo:min-width="0cm" fo:padding-top="0.125cm" fo:padding-bottom="0.125cm" fo:padding-left="0.25cm" fo:padding-right="0.25cm" fo:wrap-option="wrap"/>
    </style:style>
    <style:style style:name="gr47" style:family="graphic" style:parent-style-name="standard">
      <style:graphic-properties draw:stroke="solid" svg:stroke-width="0.026cm" svg:stroke-color="#000000" draw:stroke-linejoin="round" draw:fill="none" draw:textarea-vertical-align="top" draw:auto-grow-height="false" fo:min-height="0cm" fo:min-width="0cm" fo:padding-top="0.125cm" fo:padding-bottom="0.125cm" fo:padding-left="0.25cm" fo:padding-right="0.25cm" fo:wrap-option="wrap"/>
    </style:style>
    <style:style style:name="gr48" style:family="graphic" style:parent-style-name="standard">
      <style:graphic-properties draw:stroke="none" svg:stroke-width="0cm" draw:fill="gradient" draw:fill-gradient-name="Gradient_20_5" draw:textarea-vertical-align="top" draw:auto-grow-height="false" fo:min-height="0cm" fo:min-width="0cm" fo:padding-top="0.125cm" fo:padding-bottom="0.125cm" fo:padding-left="0.25cm" fo:padding-right="0.25cm" fo:wrap-option="wrap"/>
    </style:style>
    <style:style style:name="pr1" style:family="presentation" style:parent-style-name="Title_2c__20_Content-notes">
      <style:graphic-properties draw:stroke="none" svg:stroke-width="0cm" draw:fill="none" draw:fill-color="#ffffff" draw:textarea-vertical-align="middle" draw:auto-grow-height="false" draw:fit-to-size="false" fo:min-height="12.406cm" fo:padding-top="0.13cm" fo:padding-bottom="0.13cm" fo:padding-left="0.25cm" fo:padding-right="0.25cm" fo:wrap-option="wrap"/>
    </style:style>
    <style:style style:name="pr2" style:family="presentation" style:parent-style-name="Blank_20_Slide-notes">
      <style:graphic-properties draw:stroke="none" svg:stroke-width="0cm" draw:fill="none" draw:fill-color="#ffffff" draw:textarea-vertical-align="middle" draw:auto-grow-height="false" draw:fit-to-size="false" fo:min-height="12.406cm" fo:padding-top="0.13cm" fo:padding-bottom="0.13cm" fo:padding-left="0.25cm" fo:padding-right="0.25cm" fo:wrap-option="wrap"/>
    </style:style>
    <style:style style:name="pr3" style:family="presentation" style:parent-style-name="Blank_20_Slide-notes">
      <style:graphic-properties draw:fill-color="#ffffff" fo:min-height="12.405cm"/>
    </style:style>
    <style:style style:name="pr4" style:family="presentation" style:parent-style-name="標準-notes">
      <style:graphic-properties draw:stroke="none" svg:stroke-width="0cm" draw:fill="none" draw:fill-color="#ffffff" draw:textarea-vertical-align="middle" draw:auto-grow-height="false" draw:fit-to-size="false" fo:min-height="12.406cm" fo:padding-top="0.13cm" fo:padding-bottom="0.13cm" fo:padding-left="0.25cm" fo:padding-right="0.25cm" fo:wrap-option="wrap"/>
    </style:style>
    <style:style style:name="co1" style:family="table-column">
      <style:table-column-properties style:column-width="5.909cm" style:use-optimal-column-width="false"/>
    </style:style>
    <style:style style:name="co2" style:family="table-column">
      <style:table-column-properties style:column-width="3.082cm" style:use-optimal-column-width="false"/>
    </style:style>
    <style:style style:name="co3" style:family="table-column">
      <style:table-column-properties style:column-width="12.812cm" style:use-optimal-column-width="false"/>
    </style:style>
    <style:style style:name="ro1" style:family="table-row">
      <style:table-row-properties style:row-height="1.444cm"/>
    </style:style>
    <style:style style:name="ro2" style:family="table-row">
      <style:table-row-properties style:row-height="2.1cm"/>
    </style:style>
    <style:style style:name="ro3" style:family="table-row">
      <style:table-row-properties style:row-height="1.447cm"/>
    </style:style>
    <style:style style:name="ce1" style:family="table-cell">
      <loext:graphic-properties style:repeat="repeat" draw:textarea-vertical-align="top" fo:padding-top="0.127cm" fo:padding-bottom="0.127cm" fo:padding-left="0.254cm" fo:padding-right="0.254cm"/>
      <style:paragraph-properties fo:border="none"/>
    </style:style>
    <style:style style:name="P1" style:family="paragraph">
      <style:paragraph-properties fo:margin-top="0cm" fo:margin-bottom="0cm" fo:text-align="start"/>
    </style:style>
    <style:style style:name="P2" style:family="paragraph">
      <style:paragraph-properties fo:margin-top="0cm" fo:margin-bottom="0cm" fo:line-height="100%" fo:text-align="start"/>
    </style:style>
    <style:style style:name="P3" style:family="paragraph">
      <loext:graphic-properties draw:fill="none"/>
      <style:paragraph-properties fo:text-align="start" style:font-independent-line-spacing="true"/>
      <style:text-properties fo:font-size="18pt"/>
    </style:style>
    <style:style style:name="P4" style:family="paragraph">
      <style:paragraph-properties fo:margin-top="0cm" fo:margin-bottom="0cm" fo:line-height="100%" fo:text-align="end"/>
    </style:style>
    <style:style style:name="P5" style:family="paragraph">
      <loext:graphic-properties draw:fill="none" draw:fill-color="#ffffff"/>
      <style:paragraph-properties fo:text-align="start" style:font-independent-line-spacing="true"/>
      <style:text-properties fo:font-size="18pt"/>
    </style:style>
    <style:style style:name="P6" style:family="paragraph">
      <style:paragraph-properties fo:margin-top="0cm" fo:margin-bottom="0cm" fo:line-height="100%" fo:text-align="start"/>
      <style:text-properties style:font-name="ＭＳ Ｐゴシック" style:font-name-asian="ＭＳ Ｐゴシック"/>
    </style:style>
    <style:style style:name="P7" style:family="paragraph">
      <loext:graphic-properties draw:fill="none"/>
      <style:paragraph-properties fo:text-align="start" style:font-independent-line-spacing="true"/>
      <style:text-properties style:font-name="ＭＳ Ｐゴシック" fo:font-size="18pt" style:font-name-asian="ＭＳ Ｐゴシック"/>
    </style:style>
    <style:style style:name="P8" style:family="paragraph">
      <style:paragraph-properties fo:margin-top="0cm" fo:margin-bottom="0cm" fo:line-height="100%" fo:text-align="center"/>
    </style:style>
    <style:style style:name="P9" style:family="paragraph">
      <loext:graphic-properties draw:fill="none"/>
      <style:paragraph-properties fo:text-align="start"/>
      <style:text-properties fo:font-size="18pt"/>
    </style:style>
    <style:style style:name="P10" style:family="paragraph">
      <style:paragraph-properties fo:margin-top="0cm" fo:margin-bottom="0cm" fo:text-align="start"/>
      <style:text-properties style:font-name="ＭＳ Ｐゴシック" style:font-name-asian="ＭＳ Ｐゴシック"/>
    </style:style>
    <style:style style:name="P11" style:family="paragraph">
      <loext:graphic-properties draw:fill="none"/>
      <style:paragraph-properties fo:margin-top="0cm" fo:margin-bottom="0cm" fo:text-align="start" style:font-independent-line-spacing="true"/>
      <style:text-properties style:font-name="ＭＳ Ｐゴシック" fo:font-size="18pt" style:font-name-asian="ＭＳ Ｐゴシック"/>
    </style:style>
    <style:style style:name="P12" style:family="paragraph">
      <loext:graphic-properties draw:fill="none"/>
      <style:paragraph-properties fo:margin-top="0cm" fo:margin-bottom="0cm" fo:line-height="100%" fo:text-align="start" style:font-independent-line-spacing="true"/>
      <style:text-properties fo:font-size="24pt" style:font-size-asian="24pt" style:font-size-complex="24pt"/>
    </style:style>
    <style:style style:name="P13" style:family="paragraph">
      <loext:graphic-properties draw:fill-color="#ffffff"/>
    </style:style>
    <style:style style:name="P14" style:family="paragraph">
      <loext:graphic-properties draw:fill-color="#ffffff"/>
      <style:paragraph-properties fo:text-align="center"/>
    </style:style>
    <style:style style:name="P15" style:family="paragraph">
      <loext:graphic-properties draw:fill="none" draw:fill-color="#ffffff"/>
      <style:text-properties fo:font-size="16pt" style:font-size-asian="16pt" style:font-size-complex="16pt"/>
    </style:style>
    <style:style style:name="P16" style:family="paragraph">
      <style:paragraph-properties fo:text-align="center"/>
    </style:style>
    <style:style style:name="P17" style:family="paragraph">
      <loext:graphic-properties draw:fill="none"/>
      <style:paragraph-properties fo:text-align="center"/>
    </style:style>
    <style:style style:name="P18" style:family="paragraph">
      <style:paragraph-properties fo:margin-top="0cm" fo:margin-bottom="0cm" fo:line-height="156%" fo:text-align="start"/>
    </style:style>
    <style:style style:name="P19" style:family="paragraph">
      <loext:graphic-properties draw:fill="gradient" draw:fill-gradient-name="Gradient_20_3"/>
      <style:paragraph-properties fo:text-align="start" style:font-independent-line-spacing="true"/>
      <style:text-properties fo:font-size="18pt"/>
    </style:style>
    <style:style style:name="P20" style:family="paragraph">
      <loext:graphic-properties draw:fill="solid" draw:fill-color="#c0c0c0"/>
      <style:paragraph-properties fo:text-align="start" style:font-independent-line-spacing="true"/>
      <style:text-properties fo:font-size="18pt"/>
    </style:style>
    <style:style style:name="P21" style:family="paragraph">
      <loext:graphic-properties draw:fill="solid" draw:fill-color="#7fa3cf"/>
      <style:paragraph-properties fo:text-align="start" style:font-independent-line-spacing="true"/>
      <style:text-properties fo:font-size="18pt"/>
    </style:style>
    <style:style style:name="P22" style:family="paragraph">
      <loext:graphic-properties draw:fill="gradient" draw:fill-gradient-name="Gradient_20_4"/>
      <style:paragraph-properties fo:text-align="start"/>
      <style:text-properties fo:font-size="18pt"/>
    </style:style>
    <style:style style:name="P23" style:family="paragraph">
      <loext:graphic-properties draw:fill="gradient" draw:fill-gradient-name="Gradient_20_5"/>
      <style:paragraph-properties fo:text-align="start"/>
      <style:text-properties fo:font-size="18pt"/>
    </style:style>
    <style:style style:name="T1" style:family="text">
      <style:text-properties fo:font-variant="normal" fo:text-transform="none" fo:color="#000000" style:text-line-through-style="none" style:text-line-through-type="none" style:text-position="0% 100%" style:font-name="Arial1" fo:letter-spacing="normal" fo:font-style="normal" style:text-underline-style="none" fo:font-weight="normal" style:font-name-asian="DejaVu Sans" style:font-style-asian="normal" style:font-weight-asian="normal" style:font-name-complex="DejaVu Sans" style:font-style-complex="normal" style:font-weight-complex="normal"/>
    </style:style>
    <style:style style:name="T2" style:family="text">
      <style:text-properties fo:font-variant="normal" fo:text-transform="none" fo:color="#000000" style:text-line-through-style="none" style:text-line-through-type="none" style:text-position="0% 100%" style:font-name="Meiryo UI1" fo:font-size="32pt" fo:letter-spacing="normal" fo:font-style="normal" style:text-underline-style="none" fo:font-weight="normal" style:font-name-asian="ＭＳ Ｐゴシック1" style:font-size-asian="32pt" style:font-style-asian="normal" style:font-weight-asian="normal" style:font-name-complex="DejaVu Sans" style:font-size-complex="32pt" style:font-style-complex="normal" style:font-weight-complex="normal"/>
    </style:style>
    <style:style style:name="T3" style:family="text">
      <style:text-properties fo:font-variant="normal" fo:text-transform="none" fo:color="#000000" style:text-line-through-style="none" style:text-line-through-type="none" style:text-position="0% 100%" style:font-name="Meiryo UI1" fo:font-size="20pt" fo:letter-spacing="normal" fo:font-style="normal" style:text-underline-style="solid" style:text-underline-width="auto" style:text-underline-color="font-color" fo:font-weight="normal" style:font-name-asian="ＭＳ Ｐゴシック1" style:font-size-asian="20pt" style:font-style-asian="normal" style:font-weight-asian="normal" style:font-name-complex="DejaVu Sans" style:font-size-complex="20pt" style:font-style-complex="normal" style:font-weight-complex="normal"/>
    </style:style>
    <style:style style:name="T4" style:family="text">
      <style:text-properties fo:font-variant="normal" fo:text-transform="none" fo:color="#000000" style:text-line-through-style="none" style:text-line-through-type="none" style:text-position="0% 100%" style:font-name="Meiryo UI1" fo:font-size="24pt" fo:letter-spacing="normal" fo:font-style="normal" style:text-underline-style="none" fo:font-weight="normal" style:font-name-asian="ＭＳ Ｐゴシック1" style:font-size-asian="24pt" style:font-style-asian="normal" style:font-weight-asian="normal" style:font-name-complex="DejaVu Sans" style:font-size-complex="24pt" style:font-style-complex="normal" style:font-weight-complex="normal"/>
    </style:style>
    <style:style style:name="T5" style:family="text">
      <style:text-properties fo:font-variant="normal" fo:text-transform="none" fo:color="#262626" style:text-line-through-style="none" style:text-line-through-type="none" style:text-position="0% 100%" style:font-name="Meiryo UI1" fo:font-size="10pt" fo:letter-spacing="normal" fo:font-style="normal" style:text-underline-style="none" fo:font-weight="normal" style:font-name-asian="ＭＳ Ｐゴシック1" style:font-size-asian="10pt" style:font-style-asian="normal" style:font-weight-asian="normal" style:font-name-complex="DejaVu Sans" style:font-size-complex="10pt" style:font-style-complex="normal" style:font-weight-complex="normal"/>
    </style:style>
    <style:style style:name="T6" style:family="text">
      <style:text-properties fo:font-variant="normal" fo:text-transform="none" fo:color="#000000" style:text-line-through-style="none" style:text-line-through-type="none" style:text-position="0% 100%" style:font-name="Times New Roman1" fo:font-size="12pt" fo:letter-spacing="normal" fo:font-style="normal" style:text-underline-style="none" fo:font-weight="normal" style:font-name-asian="ＭＳ Ｐ明朝2" style:font-size-asian="12pt" style:font-style-asian="normal" style:font-weight-asian="normal" style:font-size-complex="12pt" style:font-style-complex="normal" style:font-weight-complex="normal"/>
    </style:style>
    <style:style style:name="T7" style:family="text">
      <style:text-properties fo:font-variant="normal" fo:text-transform="none" fo:color="#000000" style:text-line-through-style="none" style:text-line-through-type="none" style:text-position="0% 100%" style:font-name="ＭＳ Ｐゴシック" fo:font-size="20pt" fo:letter-spacing="normal" fo:font-style="normal" style:text-underline-style="none" fo:font-weight="normal" style:font-name-asian="ＭＳ Ｐゴシック" style:font-size-asian="20pt" style:font-style-asian="normal" style:font-weight-asian="normal" style:font-name-complex="DejaVu Sans" style:font-size-complex="20pt" style:font-style-complex="normal" style:font-weight-complex="normal"/>
    </style:style>
    <style:style style:name="T8" style:family="text">
      <style:text-properties fo:font-variant="normal" fo:text-transform="none" fo:color="#000000" style:text-line-through-style="none" style:text-line-through-type="none" style:text-position="0% 100%" style:font-name="ＭＳ Ｐゴシック" fo:font-size="22pt" fo:letter-spacing="normal" fo:font-style="normal" style:text-underline-style="none" fo:font-weight="normal" style:font-name-asian="ＭＳ Ｐゴシック" style:font-size-asian="22pt" style:font-style-asian="normal" style:font-weight-asian="normal" style:font-name-complex="DejaVu Sans" style:font-size-complex="22pt" style:font-style-complex="normal" style:font-weight-complex="normal"/>
    </style:style>
    <style:style style:name="T9" style:family="text">
      <style:text-properties fo:font-variant="normal" fo:text-transform="none" fo:color="#000000" style:text-line-through-style="none" style:text-line-through-type="none" style:text-position="0% 100%" style:font-name="Meiryo UI1" fo:font-size="18pt" fo:letter-spacing="normal" fo:font-style="normal" style:text-underline-style="solid" style:text-underline-width="auto" style:text-underline-color="font-color" fo:font-weight="bold" style:font-name-asian="ＭＳ Ｐゴシック1" style:font-size-asian="18pt" style:font-style-asian="normal" style:font-weight-asian="bold" style:font-name-complex="DejaVu Sans" style:font-size-complex="18pt" style:font-style-complex="normal" style:font-weight-complex="bold"/>
    </style:style>
    <style:style style:name="T10" style:family="text">
      <style:text-properties fo:font-variant="normal" fo:text-transform="none" fo:color="#000000" style:text-line-through-style="none" style:text-line-through-type="none" style:text-position="0% 100%" style:font-name="Meiryo UI1" fo:font-size="22pt" fo:letter-spacing="normal" fo:font-style="normal" style:text-underline-style="none" fo:font-weight="normal" style:font-name-asian="ＭＳ Ｐゴシック1" style:font-size-asian="22pt" style:font-style-asian="normal" style:font-weight-asian="normal" style:font-name-complex="DejaVu Sans" style:font-size-complex="22pt" style:font-style-complex="normal" style:font-weight-complex="normal"/>
    </style:style>
    <style:style style:name="T11" style:family="text">
      <style:text-properties fo:font-variant="normal" fo:text-transform="none" fo:color="#000000" style:text-line-through-style="none" style:text-line-through-type="none" style:text-position="0% 100%" style:font-name="Meiryo UI1" fo:font-size="18pt" fo:letter-spacing="normal" fo:font-style="normal" style:text-underline-style="none" fo:font-weight="normal" style:font-name-asian="ＭＳ Ｐゴシック1" style:font-size-asian="18pt" style:font-style-asian="normal" style:font-weight-asian="normal" style:font-name-complex="DejaVu Sans" style:font-size-complex="18pt" style:font-style-complex="normal" style:font-weight-complex="normal"/>
    </style:style>
    <style:style style:name="T12" style:family="text">
      <style:text-properties fo:font-variant="normal" fo:text-transform="none" fo:color="#000000" style:text-line-through-style="none" style:text-line-through-type="none" style:text-position="0% 100%" style:font-name="ＭＳ Ｐゴシック" fo:font-size="18pt" fo:letter-spacing="normal" fo:font-style="normal" style:text-underline-style="none" fo:font-weight="normal" style:font-name-asian="ＭＳ Ｐゴシック" style:font-size-asian="18pt" style:font-style-asian="normal" style:font-weight-asian="normal" style:font-name-complex="DejaVu Sans" style:font-size-complex="18pt" style:font-style-complex="normal" style:font-weight-complex="normal"/>
    </style:style>
    <style:style style:name="T13" style:family="text">
      <style:text-properties fo:font-size="16pt" style:font-size-asian="16pt" style:font-size-complex="16pt"/>
    </style:style>
    <style:style style:name="T14" style:family="text">
      <style:text-properties fo:font-variant="normal" fo:text-transform="none" style:text-line-through-style="none" style:text-line-through-type="none" style:text-position="0% 100%" style:font-name="Arial1"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T15" style:family="text">
      <style:text-properties fo:font-variant="normal" fo:text-transform="none" fo:color="#000000" style:text-line-through-style="none" style:text-line-through-type="none" style:text-position="0% 100%" style:font-name="メイリオ1" fo:font-size="12pt" fo:letter-spacing="normal" fo:font-style="normal" style:text-underline-style="none" fo:font-weight="normal" style:font-name-asian="ＭＳ Ｐゴシック1" style:font-size-asian="12pt" style:font-style-asian="normal" style:font-weight-asian="normal" style:font-size-complex="12pt" style:font-style-complex="normal" style:font-weight-complex="normal"/>
    </style:style>
    <style:style style:name="T16" style:family="text">
      <style:text-properties fo:font-variant="normal" fo:text-transform="none" style:text-line-through-style="none" style:text-line-through-type="none" style:text-position="0% 100%" style:font-name="Arial1" fo:font-size="12pt" fo:letter-spacing="normal" fo:font-style="normal" style:text-underline-style="none" fo:font-weight="normal" style:font-size-asian="12pt" style:font-style-asian="normal" style:font-weight-asian="normal" style:font-size-complex="12pt" style:font-style-complex="normal" style:font-weight-complex="normal"/>
    </style:style>
    <style:style style:name="T17" style:family="text">
      <style:text-properties fo:font-variant="normal" fo:text-transform="none" fo:color="#993300" style:text-line-through-style="none" style:text-line-through-type="none" style:text-position="0% 100%" style:font-name="メイリオ1" fo:font-size="14pt" fo:letter-spacing="normal" fo:font-style="normal" style:text-underline-style="none" fo:font-weight="normal" style:font-name-asian="ＭＳ Ｐゴシック1" style:font-size-asian="14pt" style:font-style-asian="normal" style:font-weight-asian="normal" style:font-name-complex="DejaVu Sans" style:font-size-complex="14pt" style:font-style-complex="normal" style:font-weight-complex="normal"/>
    </style:style>
    <style:style style:name="T18" style:family="text">
      <style:text-properties fo:font-variant="normal" fo:text-transform="none" fo:color="#993300" style:text-line-through-style="none" style:text-line-through-type="none" style:text-position="0% 100%" style:font-name="メイリオ1" fo:font-size="12pt" fo:letter-spacing="normal" fo:font-style="normal" style:text-underline-style="none" fo:font-weight="normal" style:font-name-asian="ＭＳ Ｐゴシック1" style:font-size-asian="12pt" style:font-style-asian="normal" style:font-weight-asian="normal" style:font-name-complex="DejaVu Sans" style:font-size-complex="12pt" style:font-style-complex="normal" style:font-weight-complex="normal"/>
    </style:style>
    <style:style style:name="T19" style:family="text">
      <style:text-properties fo:font-variant="normal" fo:text-transform="none" fo:color="#ffffff" style:text-line-through-style="none" style:text-line-through-type="none" style:text-position="0% 100%" style:font-name="メイリオ1" fo:font-size="12pt" fo:letter-spacing="normal" fo:font-style="normal" style:text-underline-style="none" fo:font-weight="bold" style:font-name-asian="ＭＳ Ｐゴシック1" style:font-size-asian="12pt" style:font-style-asian="normal" style:font-weight-asian="bold" style:font-name-complex="DejaVu Sans" style:font-size-complex="12pt" style:font-style-complex="normal" style:font-weight-complex="bold"/>
    </style:style>
    <style:style style:name="T20" style:family="text">
      <style:text-properties fo:font-variant="normal" fo:text-transform="none" fo:color="#000000" style:text-line-through-style="none" style:text-line-through-type="none" style:text-position="0% 100%" style:font-name="メイリオ1" fo:font-size="10pt" fo:letter-spacing="normal" fo:font-style="normal" style:text-underline-style="none" fo:font-weight="normal" style:font-name-asian="ＭＳ Ｐゴシック1" style:font-size-asian="10pt" style:font-style-asian="normal" style:font-weight-asian="normal" style:font-name-complex="DejaVu Sans" style:font-size-complex="10pt" style:font-style-complex="normal" style:font-weight-complex="normal"/>
    </style:style>
    <style:style style:name="T21" style:family="text">
      <style:text-properties fo:font-variant="normal" fo:text-transform="none" fo:color="#000000" style:text-line-through-style="none" style:text-line-through-type="none" style:text-position="0% 100%" style:font-name="Calibri1" fo:font-size="10pt" fo:letter-spacing="normal" fo:font-style="normal" style:text-underline-style="none" fo:font-weight="normal" style:font-name-asian="ＭＳ Ｐゴシック1" style:font-size-asian="10pt" style:font-style-asian="normal" style:font-weight-asian="normal" style:font-name-complex="DejaVu Sans" style:font-size-complex="10pt" style:font-style-complex="normal" style:font-weight-complex="normal"/>
    </style:style>
    <style:style style:name="T22" style:family="text">
      <style:text-properties fo:font-variant="normal" fo:text-transform="none" fo:color="#000000" style:text-line-through-style="none" style:text-line-through-type="none" style:text-position="0% 100%" style:font-name="Calibri1" fo:font-size="8pt" fo:letter-spacing="normal" fo:font-style="normal" style:text-underline-style="none" fo:font-weight="normal" style:font-name-asian="ＭＳ Ｐゴシック1" style:font-size-asian="8pt" style:font-style-asian="normal" style:font-weight-asian="normal" style:font-name-complex="DejaVu Sans" style:font-size-complex="8pt" style:font-style-complex="normal" style:font-weight-complex="normal"/>
    </style:style>
    <style:style style:name="T23" style:family="text">
      <style:text-properties fo:font-variant="normal" fo:text-transform="none" fo:color="#262626" style:text-line-through-style="none" style:text-line-through-type="none" style:text-position="0% 100%" style:font-name="Meiryo UI1" fo:font-size="10pt" fo:letter-spacing="normal" fo:font-style="normal" style:text-underline-style="none" fo:font-weight="normal" style:font-name-asian="ＭＳ Ｐゴシック1" style:font-size-asian="10pt" style:font-style-asian="normal" style:font-weight-asian="normal" style:font-size-complex="10pt" style:font-style-complex="normal" style:font-weight-complex="normal"/>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number text:level="1" style:num-suffix="." style:num-format="1">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number text:level="1" style:num-suffix="." style:num-format="1">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l">
        <style:list-level-properties text:space-before="1.2cm" text:min-label-width="0.6cm"/>
        <style:text-properties fo:font-family="StarSymbol" fo:color="#000000" fo:font-size="100%"/>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number text:level="1" style:num-suffix=")" style:num-format="a">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_2c__20_Content" presentation:presentation-page-layout-name="AL1T11" xml:id="id27" draw:id="id27">
        <office:forms form:automatic-focus="false" form:apply-design-mode="false"/>
        <draw:custom-shape draw:name="CustomShape 1" draw:style-name="gr1" draw:text-style-name="P3" draw:layer="layout" svg:width="22.998cm" svg:height="3.198cm" svg:x="1.098cm" svg:y="6.125cm">
          <text:p text:style-name="P1">
            <text:span text:style-name="T1"/>
          </text:p>
          <text:p text:style-name="P2">
            <text:span text:style-name="T2">口座管理システム</text:span>
            <text:span text:style-name="T2">
              <text:tab/>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3" draw:layer="layout" svg:width="12.018cm" svg:height="1.346cm" svg:x="1.098cm" svg:y="3.523cm">
          <text:p text:style-name="P2">
            <text:span text:style-name="T3">模擬プロジェクト研修</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1" draw:text-style-name="P3" draw:layer="layout" svg:width="8.799cm" svg:height="3.472cm" svg:x="15.2cm" svg:y="13.326cm">
          <text:p text:style-name="P2">
            <text:span text:style-name="T4">
              日付 
              <text:s/>
            </text:span>
            <text:span text:style-name="T4">6/1</text:span>
          </text:p>
          <text:p text:style-name="P2">
            <text:span text:style-name="T4">会社名　プライムテクノ</text:span>
          </text:p>
          <text:p text:style-name="P2">
            <text:span text:style-name="T4">名前　初谷惇志</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1"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anim:par presentation:node-type="timing-root">
          <anim:par smil:begin="id27.begin">
            <anim:transitionFilter smil:dur="2s" smil:type="fade" smil:subtype="fadeOverColor"/>
          </anim:par>
          <anim:seq smil:dur="indefinite" presentation:node-type="main-sequence"/>
        </anim:par>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1" draw:text-style-name="P5" draw:layer="layout" svg:width="15.105cm" svg:height="12.406cm" svg:x="1.887cm" svg:y="13.097cm" presentation:class="notes" presentation:placeholder="true" presentation:user-transformed="true">
            <draw:text-box/>
          </draw:frame>
        </presentation:notes>
      </draw:page>
      <draw:page draw:name="page2" draw:style-name="dp3" draw:master-page-name="Blank_20_Slide">
        <office:forms form:automatic-focus="false" form:apply-design-mode="false"/>
        <draw:custom-shape draw:name="CustomShape 1" draw:style-name="gr1" draw:text-style-name="P3" draw:layer="layout" svg:width="19.801cm" svg:height="1.999cm" svg:x="1.098cm" svg:y="0.322cm">
          <text:p text:style-name="P2">
            <text:span text:style-name="T4">はじめに</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3" draw:layer="layout" svg:width="23.201cm" svg:height="15.197cm" svg:x="1.098cm" svg:y="2.725cm">
          <text:p text:style-name="P1">
            <text:span text:style-name="T1"/>
          </text:p>
          <text:p text:style-name="P2">
            <text:span text:style-name="T1"/>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5" draw:text-style-name="P7" draw:layer="layout" svg:width="21.199cm" svg:height="8.799cm" svg:x="2.099cm" svg:y="3.325cm">
          <text:p text:style-name="P6">
            <text:span text:style-name="T7">　</text:span>
            <text:span text:style-name="T8">今回の研修では、</text:span>
            <text:span text:style-name="T8">Java</text:span>
            <text:span text:style-name="T8">の基礎知識を中心にデータベースとの連携、サイトの作り方などを学んだ。その成果をある程度活かせるものとして、金融に関するシステムを制作したいと考えた。</text:span>
          </text:p>
          <text:p text:style-name="P6">
            <text:span text:style-name="T8">　当模擬プロジェクトでは、インターネットバンキングと類似したものを制作した。このプログラムはインターネットバンキングのほかにもビットコインの管理やポイント・マイルといったものの管理などにも応用可能なためこのような選択にした。</text:span>
          </text:p>
          <text:p text:style-name="P6">
            <text:span text:style-name="T8"/>
          </text:p>
          <text:p text:style-name="P6">
            <text:span text:style-name="T8"/>
          </text:p>
          <text:p text:style-name="P6">
            <text:span text:style-name="T8"/>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6" draw:text-style-name="P3" draw:layer="layout" svg:width="5.924cm" svg:height="1.011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6"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 draw:style-name="gr6" draw:text-style-name="P3" draw:layer="layout" svg:width="5.915cm" svg:height="1.00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anim:par presentation:node-type="timing-root">
          <anim:seq presentation:node-type="main-sequence">
            <anim:par smil:begin="0s">
              <anim:par smil:begin="0s">
                <anim:par smil:begin="0s" smil:fill="hold" presentation:node-type="after-previous" presentation:preset-class="emphasis" presentation:preset-id="ooo-emphasis-wave"/>
              </anim:par>
            </anim:par>
          </anim:seq>
        </anim:par>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2" draw:text-style-name="P5" draw:layer="layout" svg:width="15.105cm" svg:height="12.406cm" svg:x="1.887cm" svg:y="13.097cm" presentation:class="notes" presentation:placeholder="true" presentation:user-transformed="true">
            <draw:text-box/>
          </draw:frame>
        </presentation:notes>
      </draw:page>
      <draw:page draw:name="page3" draw:style-name="dp3" draw:master-page-name="Blank_20_Slide">
        <office:forms form:automatic-focus="false" form:apply-design-mode="false"/>
        <draw:custom-shape draw:name="CustomShape 1" draw:style-name="gr1" draw:text-style-name="P3" draw:layer="layout" svg:width="19.801cm" svg:height="1.999cm" svg:x="1.098cm" svg:y="0.322cm">
          <text:p text:style-name="P2">
            <text:span text:style-name="T4">システム概要</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3" draw:layer="layout" svg:width="23.201cm" svg:height="15.197cm" svg:x="1.098cm" svg:y="2.725cm">
          <text:p text:style-name="P1">
            <text:span text:style-name="T1"/>
          </text:p>
          <text:p text:style-name="P1">
            <text:span text:style-name="T1"/>
          </text:p>
          <text:p text:style-name="P2">
            <text:span text:style-name="T1"/>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7" draw:text-style-name="P3" draw:layer="layout" svg:width="10.999cm" svg:height="1.02cm" svg:x="1.698cm" svg:y="3.126cm">
          <text:p text:style-name="P2">
            <text:span text:style-name="T9">1.</text:span>
            <text:span text:style-name="T9">システム名</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7" draw:text-style-name="P3" draw:layer="layout" svg:width="21.799cm" svg:height="1.188cm" svg:x="2.099cm" svg:y="4.326cm">
          <text:list text:style-name="L2">
            <text:list-item>
              <text:p text:style-name="P2">
                <text:span text:style-name="T10">口座管理システム</text:span>
              </text:p>
            </text:list-item>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6" draw:text-style-name="P3" draw:layer="layout" svg:width="5.924cm" svg:height="1.011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 draw:style-name="gr7" draw:text-style-name="P3" draw:layer="layout" svg:width="10.999cm" svg:height="1.02cm" svg:x="1.698cm" svg:y="6.125cm">
          <text:p text:style-name="P2">
            <text:span text:style-name="T9">2.</text:span>
            <text:span text:style-name="T9">システム概要</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 draw:style-name="gr7" draw:text-style-name="P3" draw:layer="layout" svg:width="21.799cm" svg:height="8.641cm" svg:x="2.099cm" svg:y="7.325cm">
          <text:list text:style-name="L2">
            <text:list-item>
              <text:p text:style-name="P2">
                <text:span text:style-name="T11">当システムは顧客情報・取引情報を管理し、顧客同士の振込をブラウザ上で行うことが出来る機能や取引情報を閲覧する機能を提供する。</text:span>
              </text:p>
            </text:list-item>
            <text:list-item>
              <text:p text:style-name="P2">
                <text:span text:style-name="T12">　個人と法人を顧客の対象とし、取引情報・口座残高の閲覧や振込手続きが可能である。</text:span>
              </text:p>
            </text:list-item>
            <text:list-item>
              <text:p text:style-name="P2">
                <text:span text:style-name="T12">　主に</text:span>
                <text:span text:style-name="T12">5</text:span>
                <text:span text:style-name="T12">つの機能を実装している。</text:span>
              </text:p>
            </text:list-item>
          </text:list>
          <text:p text:style-name="P2">
            <text:span text:style-name="T12"/>
          </text:p>
          <text:list text:style-name="L3">
            <text:list-item>
              <text:list>
                <text:list-item>
                  <text:list>
                    <text:list-item>
                      <text:p text:style-name="P2">
                        <text:span text:style-name="T12">残高照会機能</text:span>
                      </text:p>
                    </text:list-item>
                    <text:list-item>
                      <text:p text:style-name="P2">
                        <text:span text:style-name="T12">取引履歴照会機能</text:span>
                      </text:p>
                    </text:list-item>
                    <text:list-item>
                      <text:p text:style-name="P2">
                        <text:span text:style-name="T12">振込機能</text:span>
                      </text:p>
                    </text:list-item>
                    <text:list-item>
                      <text:p text:style-name="P2">
                        <text:span text:style-name="T12">ログイン認証機能</text:span>
                      </text:p>
                    </text:list-item>
                    <text:list-item>
                      <text:p text:style-name="P2">
                        <text:span text:style-name="T12">未決済振込取消機能</text:span>
                      </text:p>
                    </text:list-item>
                  </text:list>
                </text:list-item>
              </text:list>
            </text:list-item>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 draw:style-name="gr6"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 draw:style-name="gr6" draw:text-style-name="P3" draw:layer="layout" svg:width="5.915cm" svg:height="1.00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2" draw:text-style-name="P5" draw:layer="layout" svg:width="15.105cm" svg:height="12.406cm" svg:x="1.887cm" svg:y="13.097cm" presentation:class="notes" presentation:placeholder="true" presentation:user-transformed="true">
            <draw:text-box/>
          </draw:frame>
        </presentation:notes>
      </draw:page>
      <draw:page draw:name="page4" draw:style-name="dp3" draw:master-page-name="Blank_20_Slide">
        <office:forms form:automatic-focus="false" form:apply-design-mode="false"/>
        <draw:custom-shape draw:name="CustomShape 1" draw:style-name="gr1" draw:text-style-name="P3" draw:layer="layout" svg:width="19.801cm" svg:height="1.999cm" svg:x="1.098cm" svg:y="0.322cm">
          <text:p text:style-name="P2">
            <text:span text:style-name="T4">システム機能説明</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3" draw:layer="layout" svg:width="23.201cm" svg:height="15.197cm" svg:x="1.098cm" svg:y="2.725cm">
          <text:p text:style-name="P1">
            <text:span text:style-name="T1"/>
          </text:p>
          <text:p text:style-name="P1">
            <text:span text:style-name="T1"/>
          </text:p>
          <text:p text:style-name="P2">
            <text:span text:style-name="T1"/>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8" draw:text-style-name="P9" draw:layer="layout" svg:width="21.799cm" svg:height="4.83cm" svg:x="2.099cm" svg:y="4.927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6" draw:text-style-name="P3" draw:layer="layout" svg:width="5.924cm" svg:height="1.011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8" draw:text-style-name="P9" draw:layer="layout" svg:width="21.799cm" svg:height="2.545cm" svg:x="8.799cm" svg:y="12.85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 draw:style-name="gr6"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 draw:style-name="gr6" draw:text-style-name="P3" draw:layer="layout" svg:width="5.915cm" svg:height="1.00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 draw:style-name="gr9" draw:text-style-name="P11" draw:layer="layout" svg:width="23.4cm" svg:height="10.2cm" svg:x="1.098cm" svg:y="4.6cm">
          <text:p text:style-name="P10">
            <text:span text:style-name="T8">1.</text:span>
            <text:span text:style-name="T8">残高照会機能</text:span>
          </text:p>
          <text:p text:style-name="P10">
            <text:span text:style-name="T8">　</text:span>
            <text:span text:style-name="T12">口座内の残高を照会する機能</text:span>
          </text:p>
          <text:p text:style-name="P10">
            <text:span text:style-name="T12">
              <text:tab/>
            </text:span>
            <text:span text:style-name="T12">・最新の口座残高を表示する。</text:span>
          </text:p>
          <text:p text:style-name="P10">
            <text:span text:style-name="T8">2.</text:span>
            <text:span text:style-name="T8">取引履歴照会機能</text:span>
          </text:p>
          <text:p text:style-name="P10">
            <text:span text:style-name="T8">　</text:span>
            <text:span text:style-name="T12">過去に行われた取引を照会する機能</text:span>
          </text:p>
          <text:p text:style-name="P10">
            <text:span text:style-name="T12">
              <text:tab/>
            </text:span>
            <text:span text:style-name="T12">・過去から最新までの取引を</text:span>
            <text:span text:style-name="T12">20</text:span>
            <text:span text:style-name="T12">件ごとに表示する。</text:span>
          </text:p>
          <text:p text:style-name="P10">
            <text:span text:style-name="T12">
              <text:tab/>
            </text:span>
            <text:span text:style-name="T12">・表示形式・・・取引日付、取引先名、取引先口座番号、入出金金額、取引時残高</text:span>
          </text:p>
          <text:p text:style-name="P10">
            <text:span text:style-name="T8">3.</text:span>
            <text:span text:style-name="T8">振込機能</text:span>
          </text:p>
          <text:p text:style-name="P10">
            <text:span text:style-name="T8">　</text:span>
            <text:span text:style-name="T12">入力情報から、振込手続きを行う機能</text:span>
          </text:p>
          <text:p text:style-name="P10">
            <text:span text:style-name="T12">
              <text:tab/>
            </text:span>
            <text:span text:style-name="T12">・振込手続き・・・入力情報を元に取引情報を作成、口座情報に反映する。</text:span>
          </text:p>
          <text:p text:style-name="P10">
            <text:span text:style-name="T12">
              <text:tab/>
            </text:span>
            <text:span text:style-name="T12">・入力情報・・・取引先名（カタカナ）、口座番号、金額、振込日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2" draw:text-style-name="P5" draw:layer="layout" svg:width="15.105cm" svg:height="12.406cm" svg:x="1.887cm" svg:y="13.097cm" presentation:class="notes" presentation:placeholder="true" presentation:user-transformed="true">
            <draw:text-box/>
          </draw:frame>
        </presentation:notes>
      </draw:page>
      <draw:page draw:name="page5" draw:style-name="dp3" draw:master-page-name="Blank_20_Slide">
        <office:forms form:automatic-focus="false" form:apply-design-mode="false"/>
        <draw:custom-shape draw:name="CustomShape 1" draw:style-name="gr1" draw:text-style-name="P3" draw:layer="layout" svg:width="19.801cm" svg:height="1.999cm" svg:x="1.098cm" svg:y="0.322cm">
          <text:p text:style-name="P2">
            <text:span text:style-name="T4">システム機能説明</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3" draw:layer="layout" svg:width="23.201cm" svg:height="15.197cm" svg:x="1.098cm" svg:y="2.725cm">
          <text:p text:style-name="P1">
            <text:span text:style-name="T1"/>
          </text:p>
          <text:p text:style-name="P1">
            <text:span text:style-name="T1"/>
          </text:p>
          <text:p text:style-name="P2">
            <text:span text:style-name="T1"/>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8" draw:text-style-name="P9" draw:layer="layout" svg:width="10.999cm" svg:height="1.02cm" svg:x="1.698cm" svg:y="3.126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8" draw:text-style-name="P9" draw:layer="layout" svg:width="21.799cm" svg:height="2.545cm" svg:x="4.399cm" svg:y="4.65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6" draw:text-style-name="P3" draw:layer="layout" svg:width="5.924cm" svg:height="1.011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 draw:style-name="gr8" draw:text-style-name="P9" draw:layer="layout" svg:width="14.8cm" svg:height="1.02cm" svg:x="1.698cm" svg:y="7.39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 draw:style-name="gr8" draw:text-style-name="P9" draw:layer="layout" svg:width="21.799cm" svg:height="3.305cm" svg:x="2cm" svg:y="9.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 draw:style-name="gr6"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 draw:style-name="gr6" draw:text-style-name="P3" draw:layer="layout" svg:width="5.915cm" svg:height="1.00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 draw:style-name="gr4" draw:text-style-name="P7" draw:layer="layout" svg:width="24.304cm" svg:height="11.193cm" svg:x="1.303cm" svg:y="5.6cm">
          <text:p text:style-name="P10">
            <text:span text:style-name="T8">4.</text:span>
            <text:span text:style-name="T8">ログイン認証機能</text:span>
          </text:p>
          <text:p text:style-name="P10">
            <text:span text:style-name="T8">　</text:span>
            <text:span text:style-name="T12">当システムにログインする機能</text:span>
          </text:p>
          <text:list text:style-name="L4">
            <text:list-item>
              <text:p text:style-name="P6">
                <text:span text:style-name="T12">ログイン</text:span>
              </text:p>
              <text:list>
                <text:list-item>
                  <text:p text:style-name="P6">
                    <text:span text:style-name="T12">口座番号とパスワードで認証チェック。</text:span>
                  </text:p>
                </text:list-item>
                <text:list-item>
                  <text:p text:style-name="P6">
                    <text:span text:style-name="T12">ログイン後は顧客情報に登録された名前が常時表示される。</text:span>
                  </text:p>
                </text:list-item>
              </text:list>
            </text:list-item>
            <text:list-item>
              <text:p text:style-name="P6">
                <text:span text:style-name="T12">ログアウト</text:span>
              </text:p>
              <text:list>
                <text:list-item>
                  <text:p text:style-name="P6">
                    <text:span text:style-name="T12">ログイン後の画面でログアウトが可能となる。</text:span>
                  </text:p>
                </text:list-item>
              </text:list>
            </text:list-item>
            <text:list-item>
              <text:p text:style-name="P6">
                <text:span text:style-name="T12">口座開設</text:span>
              </text:p>
              <text:list>
                <text:list-item>
                  <text:p text:style-name="P6">
                    <text:span text:style-name="T12">入力情報を元に顧客情報を登録する。</text:span>
                  </text:p>
                </text:list-item>
                <text:list-item>
                  <text:p text:style-name="P6">
                    <text:span text:style-name="T12">管理項目：名前、フリガナ、生年月日、自宅住所、ログインパスワード、</text:span>
                  </text:p>
                </text:list-item>
                <text:list-item>
                  <text:p text:style-name="P6">
                    <text:span text:style-name="T12">暗証番号、電話番号、携帯電話番号、個人・法人属性、勤務先名、</text:span>
                  </text:p>
                </text:list-item>
                <text:list-item>
                  <text:p text:style-name="P6">
                    <text:span text:style-name="T12">勤務先住所、勤務先電話番号</text:span>
                  </text:p>
                </text:list-item>
                <text:list-item>
                  <text:p text:style-name="P6">
                    <text:span text:style-name="T12">（名前、フリガナ、生年月日、自宅住所、ログインパスワード、暗証番号、</text:span>
                  </text:p>
                </text:list-item>
                <text:list-item>
                  <text:p text:style-name="P6">
                    <text:span text:style-name="T12">個人・法人属性は必須事項とする。）</text:span>
                  </text:p>
                </text:list-item>
              </text:list>
            </text:list-item>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2" draw:text-style-name="P5" draw:layer="layout" svg:width="15.105cm" svg:height="12.406cm" svg:x="1.887cm" svg:y="13.097cm" presentation:class="notes" presentation:placeholder="true" presentation:user-transformed="true">
            <draw:text-box/>
          </draw:frame>
        </presentation:notes>
      </draw:page>
      <draw:page draw:name="page6" draw:style-name="dp4" draw:master-page-name="Blank_20_Slide">
        <office:forms form:automatic-focus="false" form:apply-design-mode="false"/>
        <draw:custom-shape draw:name="CustomShape 1" draw:style-name="gr4" draw:text-style-name="P7" draw:layer="layout" svg:width="22.804cm" svg:height="5.768cm" svg:x="1.292cm" svg:y="6.628cm">
          <text:p text:style-name="P10">
            <text:span text:style-name="T8">5.</text:span>
            <text:span text:style-name="T8">未決済取引取消機能</text:span>
          </text:p>
          <text:p text:style-name="P10">
            <text:span text:style-name="T8">　</text:span>
            <text:span text:style-name="T12">決済が済んでいない振込手続きを取り消す機能</text:span>
          </text:p>
          <text:list text:style-name="L4">
            <text:list-item>
              <text:p text:style-name="P6">
                <text:span text:style-name="T12">未決済振込取引照会</text:span>
              </text:p>
              <text:list>
                <text:list-item>
                  <text:p text:style-name="P6">
                    <text:span text:style-name="T12">未決済の振込手続きを表示する。</text:span>
                  </text:p>
                </text:list-item>
                <text:list-item>
                  <text:p text:style-name="P6">
                    <text:span text:style-name="T12">表示形式・・・取引予定日、取引先名、取引先口座番号、取引金額</text:span>
                  </text:p>
                </text:list-item>
              </text:list>
            </text:list-item>
            <text:list-item>
              <text:p text:style-name="P6">
                <text:span text:style-name="T12">未決済振込取消</text:span>
              </text:p>
              <text:list>
                <text:list-item>
                  <text:p text:style-name="P6">
                    <text:span text:style-name="T12">未決済の振込手続きを取り消す</text:span>
                  </text:p>
                </text:list-item>
              </text:list>
            </text:list-item>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0" draw:text-style-name="P12" draw:layer="layout" svg:width="7.089cm" svg:height="1.097cm" svg:x="1.111cm" svg:y="0.83cm">
          <text:p text:style-name="P2">
            <text:span text:style-name="T4">システム機能説明</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5">
          <draw:page-thumbnail draw:style-name="gr11" draw:layer="layout" svg:width="13.783cm" svg:height="10.337cm" svg:x="2.547cm" svg:y="2.095cm" draw:page-number="6" presentation:class="page"/>
          <draw:frame presentation:style-name="pr3" draw:text-style-name="P13" draw:layer="layout" svg:width="15.101cm" svg:height="12.405cm" svg:x="1.887cm" svg:y="13.095cm" presentation:class="notes" presentation:placeholder="true">
            <draw:text-box/>
          </draw:frame>
        </presentation:notes>
      </draw:page>
      <draw:page draw:name="page7" draw:style-name="dp3" draw:master-page-name="Blank_20_Slide">
        <office:forms form:automatic-focus="false" form:apply-design-mode="false"/>
        <draw:custom-shape draw:name="CustomShape 1" draw:style-name="gr1" draw:text-style-name="P3" draw:layer="layout" svg:width="19.801cm" svg:height="1.999cm" svg:x="1.098cm" svg:y="0.322cm">
          <text:p text:style-name="P2">
            <text:span text:style-name="T4">画面遷移図</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3" draw:layer="layout" svg:width="23.201cm" svg:height="15.197cm" svg:x="1.098cm" svg:y="2.725cm">
          <text:p text:style-name="P1">
            <text:span text:style-name="T1"/>
          </text:p>
          <text:p text:style-name="P1">
            <text:span text:style-name="T1"/>
          </text:p>
          <text:p text:style-name="P2">
            <text:span text:style-name="T1"/>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6" draw:text-style-name="P3" draw:layer="layout" svg:width="5.924cm" svg:height="1.011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6"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6" draw:text-style-name="P3" draw:layer="layout" svg:width="5.915cm" svg:height="1.00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style-name="gr12" draw:text-style-name="P14" draw:layer="layout" svg:width="3.268cm" svg:height="1.6cm" svg:x="5.752cm" svg:y="3.4cm">
          <text:p/>
          <draw:enhanced-geometry svg:viewBox="0 0 21600 21600" draw:mirror-horizontal="false" draw:mirror-vertical="false" draw:type="rectangle" draw:enhanced-path="M 0 0 L 21600 0 21600 21600 0 21600 0 0 Z N"/>
        </draw:custom-shape>
        <draw:frame draw:style-name="gr13" draw:text-style-name="P15" draw:layer="layout" svg:width="3.597cm" svg:height="0.814cm" svg:x="5.754cm" svg:y="3.8cm">
          <draw:text-box>
            <text:p>
              <text:span text:style-name="T13">ログイン画面</text:span>
            </text:p>
          </draw:text-box>
        </draw:frame>
        <draw:custom-shape draw:style-name="gr14" draw:text-style-name="P14" xml:id="id1" draw:id="id1" draw:layer="layout" svg:width="3.883cm" svg:height="1.6cm" svg:x="1.03cm" svg:y="3.4cm">
          <text:p/>
          <draw:enhanced-geometry svg:viewBox="0 0 21600 21600" draw:mirror-horizontal="false" draw:mirror-vertical="false" draw:type="rectangle" draw:enhanced-path="M 0 0 L 21600 0 21600 21600 0 21600 0 0 Z N"/>
        </draw:custom-shape>
        <draw:frame draw:style-name="gr15" draw:text-style-name="P15" xml:id="id5" draw:id="id5" draw:layer="layout" svg:width="3.88cm" svg:height="0.814cm" svg:x="1.033cm" svg:y="3.8cm">
          <draw:text-box>
            <text:p>
              <text:span text:style-name="T13">口座開設画面</text:span>
            </text:p>
          </draw:text-box>
        </draw:frame>
        <draw:custom-shape draw:style-name="gr16" draw:text-style-name="P14" xml:id="id2" draw:id="id2" draw:layer="layout" svg:width="4.548cm" svg:height="1.6cm" svg:x="0.6cm" svg:y="8.6cm">
          <text:p/>
          <draw:enhanced-geometry svg:viewBox="0 0 21600 21600" draw:type="rectangle" draw:enhanced-path="M 0 0 L 21600 0 21600 21600 0 21600 0 0 Z N"/>
        </draw:custom-shape>
        <draw:frame draw:style-name="gr17" draw:text-style-name="P15" draw:layer="layout" svg:width="5.006cm" svg:height="0.814cm" svg:x="0.307cm" svg:y="9cm">
          <draw:text-box>
            <text:p>
              <text:span text:style-name="T13">口座開設確認画面</text:span>
            </text:p>
          </draw:text-box>
        </draw:frame>
        <draw:custom-shape draw:style-name="gr18" draw:text-style-name="P14" xml:id="id3" draw:id="id3" draw:layer="layout" svg:width="5.009cm" svg:height="1.6cm" svg:x="0.304cm" svg:y="13.2cm">
          <text:p/>
          <draw:enhanced-geometry svg:viewBox="0 0 21600 21600" draw:type="rectangle" draw:enhanced-path="M 0 0 L 21600 0 21600 21600 0 21600 0 0 Z N"/>
        </draw:custom-shape>
        <draw:frame draw:style-name="gr17" draw:text-style-name="P15" xml:id="id8" draw:id="id8" draw:layer="layout" svg:width="5.006cm" svg:height="0.814cm" svg:x="0.307cm" svg:y="13.6cm">
          <draw:text-box>
            <text:p>
              <text:span text:style-name="T13">口座開設完了画面</text:span>
            </text:p>
          </draw:text-box>
        </draw:frame>
        <draw:custom-shape draw:style-name="gr19" draw:text-style-name="P14" xml:id="id7" draw:id="id7" draw:layer="layout" svg:width="3.832cm" svg:height="1.6cm" svg:x="7.568cm" svg:y="13.2cm">
          <text:p/>
          <draw:enhanced-geometry svg:viewBox="0 0 21600 21600" draw:mirror-horizontal="false" draw:mirror-vertical="false" draw:type="rectangle" draw:enhanced-path="M 0 0 L 21600 0 21600 21600 0 21600 0 0 Z N"/>
        </draw:custom-shape>
        <draw:frame draw:style-name="gr20" draw:text-style-name="P15" draw:layer="layout" svg:width="4.041cm" svg:height="0.814cm" svg:x="7.57cm" svg:y="13.6cm">
          <draw:text-box>
            <text:p>
              <text:span text:style-name="T13">ログアウト画面</text:span>
            </text:p>
          </draw:text-box>
        </draw:frame>
        <draw:custom-shape draw:style-name="gr12" draw:text-style-name="P14" xml:id="id11" draw:id="id11" draw:layer="layout" svg:width="3.268cm" svg:height="1.6cm" svg:x="10.11cm" svg:y="3.4cm">
          <text:p/>
          <draw:enhanced-geometry svg:viewBox="0 0 21600 21600" draw:mirror-horizontal="false" draw:mirror-vertical="false" draw:type="rectangle" draw:enhanced-path="M 0 0 L 21600 0 21600 21600 0 21600 0 0 Z N"/>
        </draw:custom-shape>
        <draw:frame draw:style-name="gr21" draw:text-style-name="P15" xml:id="id9" draw:id="id9" draw:layer="layout" svg:width="3.546cm" svg:height="0.814cm" svg:x="10.112cm" svg:y="3.8cm">
          <draw:text-box>
            <text:p>
              <text:span text:style-name="T13">メニュー画面</text:span>
            </text:p>
          </draw:text-box>
        </draw:frame>
        <draw:custom-shape draw:style-name="gr22" draw:text-style-name="P14" xml:id="id17" draw:id="id17" draw:layer="layout" svg:width="3.882cm" svg:height="1.6cm" svg:x="14.756cm" svg:y="3.4cm">
          <text:p/>
          <draw:enhanced-geometry svg:viewBox="0 0 21600 21600" draw:mirror-horizontal="false" draw:mirror-vertical="false" draw:type="rectangle" draw:enhanced-path="M 0 0 L 21600 0 21600 21600 0 21600 0 0 Z N"/>
        </draw:custom-shape>
        <draw:frame draw:style-name="gr15" draw:text-style-name="P15" xml:id="id10" draw:id="id10" draw:layer="layout" svg:width="3.88cm" svg:height="0.814cm" svg:x="14.758cm" svg:y="3.8cm">
          <draw:text-box>
            <text:p>
              <text:span text:style-name="T13">残高照会画面</text:span>
            </text:p>
          </draw:text-box>
        </draw:frame>
        <draw:custom-shape draw:style-name="gr23" draw:text-style-name="P14" xml:id="id15" draw:id="id15" draw:layer="layout" svg:width="4.356cm" svg:height="1.6cm" svg:x="13.923cm" svg:y="6.023cm">
          <text:p/>
          <draw:enhanced-geometry svg:viewBox="0 0 21600 21600" draw:mirror-horizontal="false" draw:mirror-vertical="false" draw:type="rectangle" draw:enhanced-path="M 0 0 L 21600 0 21600 21600 0 21600 0 0 Z N"/>
        </draw:custom-shape>
        <draw:frame draw:style-name="gr24" draw:text-style-name="P15" xml:id="id12" draw:id="id12" draw:layer="layout" svg:width="4.074cm" svg:height="1.377cm" svg:x="13.926cm" svg:y="6.423cm">
          <draw:text-box>
            <text:p>
              <text:span text:style-name="T13">振込申込画面</text:span>
            </text:p>
          </draw:text-box>
        </draw:frame>
        <draw:custom-shape draw:style-name="gr25" draw:text-style-name="P14" xml:id="id19" draw:id="id19" draw:layer="layout" svg:width="4.884cm" svg:height="1.6cm" svg:x="19.916cm" svg:y="6cm">
          <text:p/>
          <draw:enhanced-geometry svg:viewBox="0 0 21600 21600" draw:mirror-horizontal="false" draw:mirror-vertical="false" draw:type="rectangle" draw:enhanced-path="M 0 0 L 21600 0 21600 21600 0 21600 0 0 Z N"/>
        </draw:custom-shape>
        <draw:frame draw:style-name="gr17" draw:text-style-name="P15" xml:id="id18" draw:id="id18" draw:layer="layout" svg:width="5.006cm" svg:height="0.814cm" svg:x="19.918cm" svg:y="6.4cm">
          <draw:text-box>
            <text:p>
              <text:span text:style-name="T13">振込申込確認画面</text:span>
            </text:p>
          </draw:text-box>
        </draw:frame>
        <draw:custom-shape draw:style-name="gr26" draw:text-style-name="P14" xml:id="id20" draw:id="id20" draw:layer="layout" svg:width="3.721cm" svg:height="1.6cm" svg:x="20.481cm" svg:y="8.624cm">
          <text:p/>
          <draw:enhanced-geometry svg:viewBox="0 0 21600 21600" draw:mirror-horizontal="false" draw:mirror-vertical="false" draw:type="rectangle" draw:enhanced-path="M 0 0 L 21600 0 21600 21600 0 21600 0 0 Z N"/>
        </draw:custom-shape>
        <draw:frame draw:style-name="gr15" draw:text-style-name="P15" xml:id="id21" draw:id="id21" draw:layer="layout" svg:width="3.88cm" svg:height="0.814cm" svg:x="20.281cm" svg:y="9cm">
          <draw:text-box>
            <text:p>
              <text:span text:style-name="T13">振込完了画面</text:span>
            </text:p>
          </draw:text-box>
        </draw:frame>
        <draw:custom-shape draw:style-name="gr18" draw:text-style-name="P14" xml:id="id16" draw:id="id16" draw:layer="layout" svg:width="5.009cm" svg:height="1.6cm" svg:x="13.629cm" svg:y="10.8cm">
          <text:p/>
          <draw:enhanced-geometry svg:viewBox="0 0 21600 21600" draw:mirror-horizontal="false" draw:mirror-vertical="false" draw:type="rectangle" draw:enhanced-path="M 0 0 L 21600 0 21600 21600 0 21600 0 0 Z N"/>
        </draw:custom-shape>
        <draw:frame draw:style-name="gr17" draw:text-style-name="P15" xml:id="id14" draw:id="id14" draw:layer="layout" svg:width="5.006cm" svg:height="0.814cm" svg:x="13.918cm" svg:y="11.2cm">
          <draw:text-box>
            <text:p>
              <text:span text:style-name="T13">取引履歴照会画面</text:span>
            </text:p>
          </draw:text-box>
        </draw:frame>
        <draw:custom-shape draw:style-name="gr27" draw:text-style-name="P14" xml:id="id6" draw:id="id6" draw:layer="layout" svg:width="3.599cm" svg:height="1.6cm" svg:x="5.752cm" svg:y="3.4cm">
          <text:p/>
          <draw:enhanced-geometry svg:viewBox="0 0 21600 21600" draw:mirror-horizontal="false" draw:mirror-vertical="false" draw:type="rectangle" draw:enhanced-path="M 0 0 L 21600 0 21600 21600 0 21600 0 0 Z N"/>
        </draw:custom-shape>
        <draw:frame draw:style-name="gr13" draw:text-style-name="P15" xml:id="id4" draw:id="id4" draw:layer="layout" svg:width="3.597cm" svg:height="0.814cm" svg:x="5.754cm" svg:y="3.8cm">
          <draw:text-box>
            <text:p>
              <text:span text:style-name="T13">ログイン画面</text:span>
            </text:p>
          </draw:text-box>
        </draw:frame>
        <draw:custom-shape draw:style-name="gr28" draw:text-style-name="P14" xml:id="id22" draw:id="id22" draw:layer="layout" svg:width="5.13cm" svg:height="1.6cm" svg:x="12.47cm" svg:y="14.4cm">
          <text:p/>
          <draw:enhanced-geometry svg:viewBox="0 0 21600 21600" draw:mirror-horizontal="false" draw:mirror-vertical="false" draw:type="rectangle" draw:enhanced-path="M 0 0 L 21600 0 21600 21600 0 21600 0 0 Z N"/>
        </draw:custom-shape>
        <draw:frame draw:style-name="gr29" draw:text-style-name="P15" draw:layer="layout" svg:width="5.569cm" svg:height="0.814cm" svg:x="12.2cm" svg:y="14.8cm">
          <draw:text-box>
            <text:p>
              <text:span text:style-name="T13">未決済振込照会画面</text:span>
            </text:p>
          </draw:text-box>
        </draw:frame>
        <draw:custom-shape draw:style-name="gr30" draw:text-style-name="P14" xml:id="id23" draw:id="id23" draw:layer="layout" svg:width="6.281cm" svg:height="1.6cm" svg:x="18.919cm" svg:y="13.4cm">
          <text:p/>
          <draw:enhanced-geometry svg:viewBox="0 0 21600 21600" draw:type="rectangle" draw:enhanced-path="M 0 0 L 21600 0 21600 21600 0 21600 0 0 Z N"/>
        </draw:custom-shape>
        <draw:frame draw:style-name="gr31" draw:text-style-name="P15" xml:id="id26" draw:id="id26" draw:layer="layout" svg:width="6.695cm" svg:height="0.814cm" svg:x="18.705cm" svg:y="13.8cm">
          <draw:text-box>
            <text:p>
              <text:span text:style-name="T13">未決済振込取消確認画面</text:span>
            </text:p>
          </draw:text-box>
        </draw:frame>
        <draw:custom-shape draw:style-name="gr14" draw:text-style-name="P14" draw:layer="layout" svg:width="3.883cm" svg:height="1.6cm" svg:x="17.918cm" svg:y="16.2cm">
          <text:p/>
          <draw:enhanced-geometry svg:viewBox="0 0 21600 21600" draw:mirror-horizontal="false" draw:mirror-vertical="false" draw:type="rectangle" draw:enhanced-path="M 0 0 L 21600 0 21600 21600 0 21600 0 0 Z N"/>
        </draw:custom-shape>
        <draw:frame draw:style-name="gr15" draw:text-style-name="P15" xml:id="id24" draw:id="id24" draw:layer="layout" svg:width="3.88cm" svg:height="0.814cm" svg:x="17.921cm" svg:y="16.6cm">
          <draw:text-box>
            <text:p>
              <text:span text:style-name="T13">取消完了画面</text:span>
            </text:p>
          </draw:text-box>
        </draw:frame>
        <draw:connector draw:style-name="gr32" draw:text-style-name="P16" draw:layer="layout" svg:x1="2.971cm" svg:y1="5cm" svg:x2="2.874cm" svg:y2="8.6cm" draw:start-shape="id1" draw:start-glue-point="2" draw:end-shape="id2" svg:d="M2971 5000v1800h-97v1800" svg:viewBox="0 0 98 3601">
          <text:p/>
        </draw:connector>
        <draw:connector draw:style-name="gr32" draw:text-style-name="P16" draw:layer="layout" svg:x1="2.874cm" svg:y1="10.2cm" svg:x2="2.808cm" svg:y2="13.2cm" draw:start-shape="id2" draw:start-glue-point="2" draw:end-shape="id3" draw:end-glue-point="0" svg:d="M2874 10200v1500h-66v1500" svg:viewBox="0 0 67 3001">
          <text:p/>
        </draw:connector>
        <draw:connector draw:style-name="gr33" draw:text-style-name="P16" draw:layer="layout" svg:x1="5.754cm" svg:y1="4.207cm" svg:x2="4.913cm" svg:y2="4.207cm" draw:start-shape="id4" draw:start-glue-point="3" draw:end-shape="id5" draw:end-glue-point="1" svg:d="M5754 4207h-841" svg:viewBox="0 0 842 1">
          <text:p/>
        </draw:connector>
        <draw:connector draw:style-name="gr34" draw:text-style-name="P16" draw:layer="layout" svg:x1="7.551cm" svg:y1="5cm" svg:x2="9.484cm" svg:y2="13.2cm" draw:start-shape="id6" draw:start-glue-point="2" draw:end-shape="id7" draw:end-glue-point="0" svg:d="M7551 5000v4100h1933v4100" svg:viewBox="0 0 1934 8201">
          <text:p/>
        </draw:connector>
        <draw:connector draw:style-name="gr35" draw:text-style-name="P16" draw:layer="layout" svg:x1="5.313cm" svg:y1="14.007cm" svg:x2="7.525cm" svg:y2="9.103cm" draw:start-shape="id8" draw:start-glue-point="1" svg:d="M5313 14007h1356v-4904h856" svg:viewBox="0 0 2213 4905">
          <text:p/>
        </draw:connector>
        <draw:connector draw:style-name="gr32" draw:text-style-name="P16" draw:layer="layout" svg:x1="9.351cm" svg:y1="4.207cm" svg:x2="10.112cm" svg:y2="4.207cm" draw:start-shape="id4" draw:end-shape="id9" draw:end-glue-point="3" svg:d="M9351 4207h761" svg:viewBox="0 0 762 1">
          <text:p/>
        </draw:connector>
        <draw:connector draw:style-name="gr36" draw:text-style-name="P16" draw:layer="layout" svg:x1="13.658cm" svg:y1="4.207cm" svg:x2="14.758cm" svg:y2="4.207cm" draw:start-shape="id9" draw:start-glue-point="1" draw:end-shape="id10" draw:end-glue-point="3" svg:d="M13658 4207h1100" svg:viewBox="0 0 1101 1">
          <text:p/>
        </draw:connector>
        <draw:connector draw:style-name="gr37" draw:text-style-name="P17" xml:id="id13" draw:id="id13" draw:layer="layout" svg:x1="11.744cm" svg:y1="5cm" svg:x2="13.926cm" svg:y2="7.111cm" draw:start-shape="id11" draw:start-glue-point="2" draw:end-shape="id12" draw:end-glue-point="3" svg:d="M11744 5000v2111h2182" svg:viewBox="0 0 2183 2112">
          <text:p/>
        </draw:connector>
        <draw:connector draw:style-name="gr37" draw:text-style-name="P17" draw:layer="layout" svg:x1="11.744cm" svg:y1="7.111cm" svg:x2="13.918cm" svg:y2="11.607cm" draw:start-shape="id13" draw:start-glue-point="0" draw:end-shape="id14" draw:end-glue-point="3" svg:d="M11744 7111v4496h2174" svg:viewBox="0 0 2175 4497">
          <text:p/>
        </draw:connector>
        <draw:connector draw:style-name="gr37" draw:text-style-name="P17" draw:layer="layout" svg:x1="16.101cm" svg:y1="7.623cm" svg:x2="16.133cm" svg:y2="10.8cm" draw:start-shape="id15" draw:start-glue-point="2" draw:end-shape="id16" draw:end-glue-point="0" svg:d="M16101 7623v1589h32v1588" svg:viewBox="0 0 33 3178">
          <text:p/>
        </draw:connector>
        <draw:connector draw:style-name="gr37" draw:text-style-name="P17" draw:layer="layout" svg:x1="16.697cm" svg:y1="5cm" svg:x2="16.101cm" svg:y2="6.023cm" draw:start-shape="id17" draw:start-glue-point="2" draw:end-shape="id15" draw:end-glue-point="0" svg:d="M16697 5000v512h-596v511" svg:viewBox="0 0 597 1024">
          <text:p/>
        </draw:connector>
        <draw:connector draw:style-name="gr37" draw:text-style-name="P17" draw:layer="layout" svg:x1="18.924cm" svg:y1="11.607cm" svg:x2="18.638cm" svg:y2="4.207cm" draw:start-shape="id14" draw:start-glue-point="1" draw:end-shape="id10" draw:end-glue-point="1" svg:d="M18924 11607h500v-7400h-786" svg:viewBox="0 0 787 7401">
          <text:p/>
        </draw:connector>
        <draw:connector draw:style-name="gr37" draw:text-style-name="P17" draw:layer="layout" svg:x1="18.279cm" svg:y1="6.823cm" svg:x2="19.918cm" svg:y2="6.807cm" draw:start-shape="id15" draw:start-glue-point="1" draw:end-shape="id18" draw:end-glue-point="3" svg:d="M18279 6823h820v-16h819" svg:viewBox="0 0 1640 17">
          <text:p/>
        </draw:connector>
        <draw:connector draw:style-name="gr38" draw:text-style-name="P17" draw:layer="layout" draw:type="lines" svg:x1="22.358cm" svg:y1="7.6cm" svg:x2="22.341cm" svg:y2="8.624cm" draw:start-shape="id19" draw:start-glue-point="2" draw:end-shape="id20" draw:end-glue-point="0" svg:d="M22358 7600v501l-17 22v501" svg:viewBox="0 0 18 1025">
          <text:p/>
        </draw:connector>
        <draw:connector draw:style-name="gr38" draw:text-style-name="P17" draw:layer="layout" draw:type="lines" svg:x1="20.281cm" svg:y1="9.407cm" svg:x2="18.26cm" svg:y2="7.821cm" draw:start-shape="id21" draw:start-glue-point="3" svg:d="M20281 9407h-500l-1521-1586" svg:viewBox="0 0 2022 1587">
          <text:p/>
        </draw:connector>
        <draw:connector draw:style-name="gr37" draw:text-style-name="P17" draw:layer="layout" svg:x1="16.133cm" svg:y1="12.4cm" svg:x2="15.035cm" svg:y2="14.4cm" draw:start-shape="id16" draw:start-glue-point="2" draw:end-shape="id22" draw:end-glue-point="0" svg:d="M16133 12400v1000h-1098v1000" svg:viewBox="0 0 1099 2001">
          <text:p/>
        </draw:connector>
        <draw:connector draw:style-name="gr38" draw:text-style-name="P17" draw:layer="layout" svg:x1="22.059cm" svg:y1="15cm" svg:x2="21.801cm" svg:y2="17.007cm" draw:start-shape="id23" draw:start-glue-point="2" draw:end-shape="id24" draw:end-glue-point="1" svg:d="M22059 15000v801h242v1206h-500" svg:viewBox="0 0 501 2008">
          <text:p/>
        </draw:connector>
        <draw:connector draw:style-name="gr38" draw:text-style-name="P17" xml:id="id25" draw:id="id25" draw:layer="layout" svg:x1="17.921cm" svg:y1="17.007cm" svg:x2="15.035cm" svg:y2="16cm" draw:start-shape="id24" draw:start-glue-point="3" draw:end-shape="id22" draw:end-glue-point="2" svg:d="M17921 17007h-2886v-1007" svg:viewBox="0 0 2887 1008">
          <text:p/>
        </draw:connector>
        <draw:connector draw:style-name="gr38" draw:text-style-name="P17" draw:layer="layout" svg:x1="15.035cm" svg:y1="17.007cm" svg:x2="11.744cm" svg:y2="5cm" draw:start-shape="id25" draw:start-glue-point="0" draw:end-shape="id11" draw:end-glue-point="2" svg:d="M15035 17007h-3291v-12007" svg:viewBox="0 0 3292 12008">
          <text:p/>
        </draw:connector>
        <draw:line draw:style-name="gr38" draw:text-style-name="P17" draw:layer="layout" svg:x1="10.655cm" svg:y1="5cm" svg:x2="10.655cm" svg:y2="13.2cm">
          <text:p/>
        </draw:line>
        <draw:connector draw:style-name="gr37" draw:text-style-name="P17" draw:layer="layout" draw:type="line" svg:x1="18.705cm" svg:y1="14.207cm" svg:x2="17.6cm" svg:y2="15.2cm" draw:start-shape="id26" draw:start-glue-point="3" draw:end-shape="id22" svg:d="M18705 14207l-1105 993" svg:viewBox="0 0 1106 994">
          <text:p/>
        </draw:connector>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2" draw:text-style-name="P5" draw:layer="layout" svg:width="15.105cm" svg:height="12.406cm" svg:x="1.887cm" svg:y="13.097cm" presentation:class="notes" presentation:placeholder="true" presentation:user-transformed="true">
            <draw:text-box/>
          </draw:frame>
        </presentation:notes>
      </draw:page>
      <draw:page draw:name="page8" draw:style-name="dp6" draw:master-page-name="Blank_20_Slide">
        <office:forms form:automatic-focus="false" form:apply-design-mode="false"/>
        <draw:custom-shape draw:name="CustomShape 1" draw:style-name="gr1" draw:text-style-name="P3" draw:layer="layout" svg:width="19.801cm" svg:height="1.999cm" svg:x="1.098cm" svg:y="0.322cm">
          <text:p text:style-name="P2">
            <text:span text:style-name="T4">開発体制</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3" draw:layer="layout" svg:width="23.201cm" svg:height="15.197cm" svg:x="1.098cm" svg:y="2.725cm">
          <text:p text:style-name="P1">
            <text:span text:style-name="T1"/>
          </text:p>
          <text:p text:style-name="P1">
            <text:span text:style-name="T1"/>
          </text:p>
          <text:p text:style-name="P2">
            <text:span text:style-name="T1"/>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6" draw:text-style-name="P3" draw:layer="layout" svg:width="5.924cm" svg:height="1.011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Table 4" draw:style-name="standard" draw:layer="layout" svg:width="21.802cm" svg:height="6.434cm" svg:x="1.698cm" svg:y="11.725cm">
          <table:table>
            <table:table-column table:style-name="co1"/>
            <table:table-column table:style-name="co2"/>
            <table:table-column table:style-name="co3"/>
            <table:table-row table:style-name="ro1" table:default-cell-style-name="ce1">
              <table:table-cell>
                <text:p text:style-name="P1">
                  <text:span text:style-name="T14">役割</text:span>
                </text:p>
              </table:table-cell>
              <table:table-cell>
                <text:p text:style-name="P1">
                  <text:span text:style-name="T14">氏名</text:span>
                </text:p>
              </table:table-cell>
              <table:table-cell>
                <text:p text:style-name="P1">
                  <text:span text:style-name="T14">作業内容</text:span>
                </text:p>
              </table:table-cell>
            </table:table-row>
            <table:table-row table:style-name="ro2" table:default-cell-style-name="ce1">
              <table:table-cell>
                <text:p text:style-name="P1">
                  <text:span text:style-name="T14">プロジェクトマネージャー</text:span>
                </text:p>
              </table:table-cell>
              <table:table-cell>
                <text:p text:style-name="P1">
                  <text:span text:style-name="T14">初谷惇志</text:span>
                </text:p>
              </table:table-cell>
              <table:table-cell>
                <text:p text:style-name="P18">
                  <text:span text:style-name="T15">システム開発の統括責任者、進捗管理および作業統括</text:span>
                </text:p>
              </table:table-cell>
            </table:table-row>
            <table:table-row table:style-name="ro1" table:default-cell-style-name="ce1">
              <table:table-cell>
                <text:p text:style-name="P1">
                  <text:span text:style-name="T14">顧客管理開発担当</text:span>
                </text:p>
              </table:table-cell>
              <table:table-cell>
                <text:p text:style-name="P1">
                  <text:span text:style-name="T14">初谷惇志</text:span>
                </text:p>
              </table:table-cell>
              <table:table-cell>
                <text:p text:style-name="P1">
                  <text:span text:style-name="T16">顧客管理機能の設計、開発、テスト作業</text:span>
                </text:p>
              </table:table-cell>
            </table:table-row>
            <table:table-row table:style-name="ro3" table:default-cell-style-name="ce1">
              <table:table-cell>
                <text:p text:style-name="P1">
                  <text:span text:style-name="T14">取引管理開発担当</text:span>
                </text:p>
              </table:table-cell>
              <table:table-cell>
                <text:p text:style-name="P1">
                  <text:span text:style-name="T14">初谷惇志</text:span>
                </text:p>
              </table:table-cell>
              <table:table-cell>
                <text:p text:style-name="P1">
                  <text:span text:style-name="T16">取引管理機能の設計、開発、テスト作業</text:span>
                </text:p>
              </table:table-cell>
            </table:table-row>
          </table:table>
          <draw:image xlink:href="Pictures/TablePreview1.svm" xlink:type="simple" xlink:show="embed" xlink:actuate="onLoad"/>
        </draw:frame>
        <draw:custom-shape draw:name="CustomShape 5" draw:style-name="gr6" draw:text-style-name="P3" draw:layer="layout" svg:width="9.187cm" svg:height="1.002cm" svg:x="15.901cm" svg:y="18.036cm">
          <text:p text:style-name="P4">
            <text:span text:style-name="T5">©2015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 draw:style-name="gr6" draw:text-style-name="P3" draw:layer="layout" svg:width="5.915cm" svg:height="1.00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 draw:style-name="gr39" draw:text-style-name="P19" draw:layer="layout" svg:width="5.196cm" svg:height="1.796cm" svg:x="9.8cm" svg:y="4.198cm">
          <text:p text:style-name="P8">
            <text:span text:style-name="T17">初谷　惇志</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 draw:style-name="gr40" draw:text-style-name="P20" draw:layer="layout" svg:width="5.196cm" svg:height="0.795cm" svg:x="9.8cm" svg:y="3.4cm">
          <text:p text:style-name="P8">
            <text:span text:style-name="T18">プロジェクトマネジャー</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 draw:style-name="gr39" draw:text-style-name="P19" draw:layer="layout" svg:width="5.196cm" svg:height="1.796cm" svg:x="6.2cm" svg:y="8.071cm">
          <text:p text:style-name="P8">
            <text:span text:style-name="T17">初谷　惇志</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 draw:style-name="gr40" draw:text-style-name="P20" draw:layer="layout" svg:width="5.196cm" svg:height="0.795cm" svg:x="6.2cm" svg:y="7.273cm">
          <text:p text:style-name="P8">
            <text:span text:style-name="T18">顧客管理開発担当</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1" draw:style-name="gr39" draw:text-style-name="P19" draw:layer="layout" svg:width="5.196cm" svg:height="1.796cm" svg:x="13.802cm" svg:y="8.075cm">
          <text:p text:style-name="P8">
            <text:span text:style-name="T17">初谷　惇志</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2" draw:style-name="gr40" draw:text-style-name="P20" draw:layer="layout" svg:width="5.196cm" svg:height="0.795cm" svg:x="13.802cm" svg:y="7.277cm">
          <text:p text:style-name="P8">
            <text:span text:style-name="T18">取引管理開発担当</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3" draw:style-name="gr41" draw:text-style-name="P9" draw:layer="layout" svg:width="3.599cm" svg:height="1.276cm" svg:x="8.785cm" svg:y="5.996cm">
          <text:p/>
          <draw:enhanced-geometry draw:mirror-horizontal="true" draw:mirror-vertical="false" svg:viewBox="0 0 0 0" draw:text-areas="0 0 ?f2 ?f3" draw:type="ooxml-bentConnector3" draw:modifiers="50000" draw:enhanced-path="M 0 0 L ?f0 0 ?f0 ?f3 ?f2 ?f3 F N">
            <draw:equation draw:name="f0" draw:formula="logwidth*$0 /100000"/>
            <draw:equation draw:name="f1" draw:formula="logheight/2"/>
            <draw:equation draw:name="f2" draw:formula="logwidth"/>
            <draw:equation draw:name="f3" draw:formula="logheight"/>
            <draw:handle draw:handle-position="?f0 ?f1" draw:handle-range-x-maximum="2147483647" draw:handle-range-x-minimum="-2147483647"/>
          </draw:enhanced-geometry>
        </draw:custom-shape>
        <draw:custom-shape draw:name="CustomShape 14" draw:style-name="gr41" draw:text-style-name="P9" draw:layer="layout" svg:width="4.001cm" svg:height="1.28cm" svg:x="12.385cm" svg:y="5.994cm">
          <text:p/>
          <draw:enhanced-geometry draw:mirror-horizontal="true" draw:mirror-vertical="true" svg:viewBox="0 0 0 0" draw:text-areas="0 0 ?f2 ?f3" draw:type="ooxml-bentConnector3" draw:modifiers="50000" draw:enhanced-path="M 0 0 L ?f0 0 ?f0 ?f3 ?f2 ?f3 F N">
            <draw:equation draw:name="f0" draw:formula="logwidth*$0 /100000"/>
            <draw:equation draw:name="f1" draw:formula="logheight/2"/>
            <draw:equation draw:name="f2" draw:formula="logwidth"/>
            <draw:equation draw:name="f3" draw:formula="logheight"/>
            <draw:handle draw:handle-position="?f0 ?f1" draw:handle-range-x-maximum="2147483647" draw:handle-range-x-minimum="-2147483647"/>
          </draw:enhanced-geometry>
        </draw:custom-shape>
        <presentation:notes draw:style-name="dp2">
          <draw:custom-shape draw:name="CustomShape 1" draw:style-name="gr3" draw:text-style-name="P3" draw:layer="layout" svg:width="8.173cm" svg:height="1.368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2" draw:text-style-name="P5" draw:layer="layout" svg:width="15.105cm" svg:height="12.406cm" svg:x="1.887cm" svg:y="13.097cm" presentation:class="notes" presentation:placeholder="true" presentation:user-transformed="true">
            <draw:text-box/>
          </draw:frame>
        </presentation:notes>
      </draw:page>
      <draw:page draw:name="page9" draw:style-name="dp3" draw:master-page-name="標準">
        <office:forms form:automatic-focus="false" form:apply-design-mode="false"/>
        <draw:custom-shape draw:name="CustomShape 1" draw:style-name="gr1" draw:text-style-name="P3" draw:layer="layout" svg:width="19.802cm" svg:height="2cm" svg:x="1.098cm" svg:y="0.322cm">
          <text:p text:style-name="P2">
            <text:span text:style-name="T4">開発スケジュール</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6" draw:text-style-name="P3" draw:layer="layout" svg:width="5.925cm" svg:height="1.012cm" svg:x="9.701cm" svg:y="18.036cm">
          <text:p text:style-name="P8">
            <text:span text:style-name="T5">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42" draw:text-style-name="P21" draw:layer="layout" svg:width="8.369cm" svg:height="2.02cm" svg:x="1.098cm" svg:y="4.987cm">
          <text:p text:style-name="P18">
            <text:span text:style-name="T19">タスク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42" draw:text-style-name="P21" draw:layer="layout" svg:width="2.428cm" svg:height="3.031cm" svg:x="9.468cm" svg:y="4.987cm">
          <text:p text:style-name="P18">
            <text:span text:style-name="T19">担当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42" draw:text-style-name="P21" draw:layer="layout" svg:width="12.991cm" svg:height="1.009cm" svg:x="11.899cm" svg:y="4.987cm">
          <text:p text:style-name="P18">
            <text:span text:style-name="T19">2017</text:span>
            <text:span text:style-name="T19">年</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 draw:style-name="gr42" draw:text-style-name="P21" draw:layer="layout" svg:width="12.991cm" svg:height="1.009cm" svg:x="11.899cm" svg:y="5.999cm">
          <text:p text:style-name="P18">
            <text:span text:style-name="T19">5</text:span>
            <text:span text:style-name="T19">月</text:span>
            <text:span text:style-name="T19">
              <text:tab/>
            </text:span>
            <text:span text:style-name="T19">
              <text:tab/>
            </text:span>
            <text:span text:style-name="T19">
              <text:tab/>
            </text:span>
            <text:span text:style-name="T19">
              <text:tab/>
            </text:span>
            <text:span text:style-name="T19">
              <text:tab/>
            </text:span>
            <text:span text:style-name="T19">
              <text:tab/>
            </text:span>
            <text:span text:style-name="T19">
              <text:tab/>
            </text:span>
            <text:span text:style-name="T19">
              <text:tab/>
            </text:span>
            <text:span text:style-name="T19">
              <text:s text:c="5"/>
            </text:span>
            <text:span text:style-name="T19">6</text:span>
            <text:span text:style-name="T19">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 draw:style-name="gr42" draw:text-style-name="P21" draw:layer="layout" svg:width="3.443cm" svg:height="1.009cm" svg:x="1.098cm" svg:y="7.01cm">
          <text:p text:style-name="P18">
            <text:span text:style-name="T19">大分類</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 draw:style-name="gr42" draw:text-style-name="P21" draw:layer="layout" svg:width="4.925cm" svg:height="1.009cm" svg:x="4.543cm" svg:y="7.01cm">
          <text:p text:style-name="P18">
            <text:span text:style-name="T19">小分類</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 draw:style-name="gr42" draw:text-style-name="P21" draw:layer="layout" svg:width="2.164cm" svg:height="1.009cm" svg:x="11.899cm" svg:y="7.01cm">
          <text:p text:style-name="P18">
            <text:span text:style-name="T19">～</text:span>
            <text:span text:style-name="T19">19</text:span>
            <text:span text:style-name="T19">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 draw:style-name="gr42" draw:text-style-name="P21" draw:layer="layout" svg:width="2.164cm" svg:height="1.009cm" svg:x="14.065cm" svg:y="7.01cm">
          <text:p text:style-name="P18">
            <text:span text:style-name="T19">～</text:span>
            <text:span text:style-name="T19">22</text:span>
            <text:span text:style-name="T19">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1" draw:style-name="gr42" draw:text-style-name="P21" draw:layer="layout" svg:width="2.164cm" svg:height="1.009cm" svg:x="16.231cm" svg:y="7.01cm">
          <text:p text:style-name="P18">
            <text:span text:style-name="T19">～</text:span>
            <text:span text:style-name="T19">25</text:span>
            <text:span text:style-name="T19">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2" draw:style-name="gr42" draw:text-style-name="P21" draw:layer="layout" svg:width="2.164cm" svg:height="1.009cm" svg:x="18.396cm" svg:y="7.01cm">
          <text:p text:style-name="P18">
            <text:span text:style-name="T19">～</text:span>
            <text:span text:style-name="T19">28</text:span>
            <text:span text:style-name="T19">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3" draw:style-name="gr42" draw:text-style-name="P21" draw:layer="layout" svg:width="2.164cm" svg:height="1.009cm" svg:x="20.562cm" svg:y="7.01cm">
          <text:p text:style-name="P18">
            <text:span text:style-name="T19">～</text:span>
            <text:span text:style-name="T19">31</text:span>
            <text:span text:style-name="T19">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4" draw:style-name="gr42" draw:text-style-name="P21" draw:layer="layout" svg:width="2.164cm" svg:height="1.009cm" svg:x="22.727cm" svg:y="7.01cm">
          <text:p text:style-name="P18">
            <text:span text:style-name="T19">1</text:span>
            <text:span text:style-name="T19">日</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5" draw:style-name="gr43" draw:text-style-name="P3" draw:layer="layout" svg:width="3.443cm" svg:height="2.852cm" svg:x="1.098cm" svg:y="8.021cm">
          <text:p text:style-name="P18">
            <text:span text:style-name="T20">要件定義・設計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6" draw:style-name="gr43" draw:text-style-name="P3" draw:layer="layout" svg:width="4.925cm" svg:height="0.949cm" svg:x="4.543cm" svg:y="8.021cm">
          <text:p text:style-name="P18">
            <text:span text:style-name="T20">企画立案・要件定義</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7" draw:style-name="gr43" draw:text-style-name="P3" draw:layer="layout" svg:width="2.428cm" svg:height="0.949cm" svg:x="9.469cm" svg:y="8.021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8" draw:style-name="gr44" draw:text-style-name="P9" draw:layer="layout" svg:width="2.164cm" svg:height="0.949cm" svg:x="11.899cm" svg:y="8.0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9" draw:style-name="gr44" draw:text-style-name="P9" draw:layer="layout" svg:width="2.164cm" svg:height="0.949cm" svg:x="14.065cm" svg:y="8.0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0" draw:style-name="gr44" draw:text-style-name="P9" draw:layer="layout" svg:width="2.164cm" svg:height="0.949cm" svg:x="16.231cm" svg:y="8.0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1" draw:style-name="gr44" draw:text-style-name="P9" draw:layer="layout" svg:width="2.164cm" svg:height="0.949cm" svg:x="18.396cm" svg:y="8.0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2" draw:style-name="gr44" draw:text-style-name="P9" draw:layer="layout" svg:width="2.164cm" svg:height="0.949cm" svg:x="20.562cm" svg:y="8.0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3" draw:style-name="gr44" draw:text-style-name="P9" draw:layer="layout" svg:width="2.164cm" svg:height="0.949cm" svg:x="22.727cm" svg:y="8.0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4" draw:style-name="gr43" draw:text-style-name="P3" draw:layer="layout" svg:width="4.925cm" svg:height="0.949cm" svg:x="4.543cm" svg:y="8.972cm">
          <text:p text:style-name="P18">
            <text:span text:style-name="T20">画面設計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5" draw:style-name="gr43" draw:text-style-name="P3" draw:layer="layout" svg:width="2.428cm" svg:height="0.949cm" svg:x="9.469cm" svg:y="8.972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6" draw:style-name="gr44" draw:text-style-name="P9" draw:layer="layout" svg:width="2.164cm" svg:height="0.949cm" svg:x="11.899cm" svg:y="8.9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7" draw:style-name="gr44" draw:text-style-name="P9" draw:layer="layout" svg:width="2.164cm" svg:height="0.949cm" svg:x="14.065cm" svg:y="8.9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8" draw:style-name="gr44" draw:text-style-name="P9" draw:layer="layout" svg:width="2.164cm" svg:height="0.949cm" svg:x="16.231cm" svg:y="8.9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9" draw:style-name="gr44" draw:text-style-name="P9" draw:layer="layout" svg:width="2.164cm" svg:height="0.949cm" svg:x="18.396cm" svg:y="8.9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0" draw:style-name="gr44" draw:text-style-name="P9" draw:layer="layout" svg:width="2.164cm" svg:height="0.949cm" svg:x="20.562cm" svg:y="8.9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1" draw:style-name="gr44" draw:text-style-name="P9" draw:layer="layout" svg:width="2.164cm" svg:height="0.949cm" svg:x="22.727cm" svg:y="8.9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2" draw:style-name="gr43" draw:text-style-name="P3" draw:layer="layout" svg:width="4.925cm" svg:height="0.949cm" svg:x="4.543cm" svg:y="9.923cm">
          <text:p text:style-name="P18">
            <text:span text:style-name="T20">テーブル設計・詳細設計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3" draw:style-name="gr43" draw:text-style-name="P3" draw:layer="layout" svg:width="2.428cm" svg:height="0.949cm" svg:x="9.469cm" svg:y="9.923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4" draw:style-name="gr44" draw:text-style-name="P9" draw:layer="layout" svg:width="2.164cm" svg:height="0.949cm" svg:x="11.899cm" svg:y="9.92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5" draw:style-name="gr44" draw:text-style-name="P9" draw:layer="layout" svg:width="2.164cm" svg:height="0.949cm" svg:x="14.065cm" svg:y="9.92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6" draw:style-name="gr44" draw:text-style-name="P9" draw:layer="layout" svg:width="2.164cm" svg:height="0.949cm" svg:x="16.231cm" svg:y="9.92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7" draw:style-name="gr44" draw:text-style-name="P9" draw:layer="layout" svg:width="2.164cm" svg:height="0.949cm" svg:x="18.396cm" svg:y="9.92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8" draw:style-name="gr44" draw:text-style-name="P9" draw:layer="layout" svg:width="2.164cm" svg:height="0.949cm" svg:x="20.562cm" svg:y="9.92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9" draw:style-name="gr44" draw:text-style-name="P9" draw:layer="layout" svg:width="2.164cm" svg:height="0.949cm" svg:x="22.727cm" svg:y="9.92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0" draw:style-name="gr43" draw:text-style-name="P3" draw:layer="layout" svg:width="4.925cm" svg:height="0.944cm" svg:x="4.543cm" svg:y="10.875cm">
          <text:p text:style-name="P18">
            <text:span text:style-name="T20">ログイン機能</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1" draw:style-name="gr43" draw:text-style-name="P3" draw:layer="layout" svg:width="2.428cm" svg:height="0.944cm" svg:x="9.469cm" svg:y="10.875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2" draw:style-name="gr44" draw:text-style-name="P9" draw:layer="layout" svg:width="2.164cm" svg:height="0.944cm" svg:x="11.899cm" svg:y="10.8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3" draw:style-name="gr44" draw:text-style-name="P9" draw:layer="layout" svg:width="2.164cm" svg:height="0.944cm" svg:x="14.065cm" svg:y="10.8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4" draw:style-name="gr44" draw:text-style-name="P9" draw:layer="layout" svg:width="2.164cm" svg:height="0.944cm" svg:x="16.231cm" svg:y="10.8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5" draw:style-name="gr44" draw:text-style-name="P9" draw:layer="layout" svg:width="2.164cm" svg:height="0.944cm" svg:x="18.396cm" svg:y="10.8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6" draw:style-name="gr44" draw:text-style-name="P9" draw:layer="layout" svg:width="2.164cm" svg:height="0.944cm" svg:x="20.562cm" svg:y="10.8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7" draw:style-name="gr44" draw:text-style-name="P9" draw:layer="layout" svg:width="2.164cm" svg:height="0.944cm" svg:x="22.727cm" svg:y="10.8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8" draw:style-name="gr43" draw:text-style-name="P3" draw:layer="layout" svg:width="3.443cm" svg:height="1.896cm" svg:x="1.098cm" svg:y="14.675cm">
          <text:p text:style-name="P18">
            <text:span text:style-name="T20">テスト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9" draw:style-name="gr43" draw:text-style-name="P3" draw:layer="layout" svg:width="4.925cm" svg:height="0.949cm" svg:x="4.543cm" svg:y="11.821cm">
          <text:p text:style-name="P18">
            <text:span text:style-name="T20">残高照会機能・履歴照会機能</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0" draw:style-name="gr43" draw:text-style-name="P3" draw:layer="layout" svg:width="2.428cm" svg:height="0.949cm" svg:x="9.469cm" svg:y="11.821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1" draw:style-name="gr44" draw:text-style-name="P9" draw:layer="layout" svg:width="2.164cm" svg:height="0.949cm" svg:x="11.899cm" svg:y="11.8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2" draw:style-name="gr44" draw:text-style-name="P9" draw:layer="layout" svg:width="2.164cm" svg:height="0.949cm" svg:x="14.065cm" svg:y="11.8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3" draw:style-name="gr44" draw:text-style-name="P9" draw:layer="layout" svg:width="2.164cm" svg:height="0.949cm" svg:x="16.231cm" svg:y="11.8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4" draw:style-name="gr44" draw:text-style-name="P9" draw:layer="layout" svg:width="2.164cm" svg:height="0.949cm" svg:x="18.396cm" svg:y="11.8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5" draw:style-name="gr44" draw:text-style-name="P9" draw:layer="layout" svg:width="2.164cm" svg:height="0.949cm" svg:x="20.562cm" svg:y="11.8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6" draw:style-name="gr44" draw:text-style-name="P9" draw:layer="layout" svg:width="2.164cm" svg:height="0.949cm" svg:x="22.727cm" svg:y="11.82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7" draw:style-name="gr43" draw:text-style-name="P3" draw:layer="layout" svg:width="4.925cm" svg:height="0.949cm" svg:x="4.543cm" svg:y="12.772cm">
          <text:p text:style-name="P18">
            <text:span text:style-name="T20">振込予約機能</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8" draw:style-name="gr43" draw:text-style-name="P3" draw:layer="layout" svg:width="2.428cm" svg:height="0.949cm" svg:x="9.469cm" svg:y="12.772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9" draw:style-name="gr44" draw:text-style-name="P9" draw:layer="layout" svg:width="2.164cm" svg:height="0.949cm" svg:x="11.899cm" svg:y="12.7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0" draw:style-name="gr44" draw:text-style-name="P9" draw:layer="layout" svg:width="2.164cm" svg:height="0.949cm" svg:x="14.065cm" svg:y="12.7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1" draw:style-name="gr44" draw:text-style-name="P9" draw:layer="layout" svg:width="2.164cm" svg:height="0.949cm" svg:x="16.231cm" svg:y="12.7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2" draw:style-name="gr44" draw:text-style-name="P9" draw:layer="layout" svg:width="2.164cm" svg:height="0.949cm" svg:x="18.396cm" svg:y="12.7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3" draw:style-name="gr44" draw:text-style-name="P9" draw:layer="layout" svg:width="2.164cm" svg:height="0.949cm" svg:x="20.562cm" svg:y="12.7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4" draw:style-name="gr44" draw:text-style-name="P9" draw:layer="layout" svg:width="2.164cm" svg:height="0.949cm" svg:x="22.727cm" svg:y="12.77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5" draw:style-name="gr43" draw:text-style-name="P3" draw:layer="layout" svg:width="4.925cm" svg:height="0.949cm" svg:x="4.543cm" svg:y="13.724cm">
          <text:p text:style-name="P18">
            <text:span text:style-name="T20">口座開設機能</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6" draw:style-name="gr43" draw:text-style-name="P3" draw:layer="layout" svg:width="2.428cm" svg:height="0.949cm" svg:x="9.469cm" svg:y="13.724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7" draw:style-name="gr44" draw:text-style-name="P9" draw:layer="layout" svg:width="2.164cm" svg:height="0.949cm" svg:x="11.899cm" svg:y="13.72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8" draw:style-name="gr44" draw:text-style-name="P9" draw:layer="layout" svg:width="2.164cm" svg:height="0.949cm" svg:x="14.065cm" svg:y="13.72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69" draw:style-name="gr44" draw:text-style-name="P9" draw:layer="layout" svg:width="2.164cm" svg:height="0.949cm" svg:x="16.231cm" svg:y="13.72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0" draw:style-name="gr44" draw:text-style-name="P9" draw:layer="layout" svg:width="2.164cm" svg:height="0.949cm" svg:x="18.396cm" svg:y="13.72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1" draw:style-name="gr44" draw:text-style-name="P9" draw:layer="layout" svg:width="2.164cm" svg:height="0.949cm" svg:x="20.562cm" svg:y="13.72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2" draw:style-name="gr44" draw:text-style-name="P9" draw:layer="layout" svg:width="2.164cm" svg:height="0.949cm" svg:x="22.727cm" svg:y="13.724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3" draw:style-name="gr43" draw:text-style-name="P3" draw:layer="layout" svg:width="4.925cm" svg:height="0.944cm" svg:x="4.543cm" svg:y="14.675cm">
          <text:p text:style-name="P18">
            <text:span text:style-name="T20">単体テスト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4" draw:style-name="gr43" draw:text-style-name="P3" draw:layer="layout" svg:width="2.428cm" svg:height="0.944cm" svg:x="9.469cm" svg:y="14.675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5" draw:style-name="gr44" draw:text-style-name="P9" draw:layer="layout" svg:width="2.164cm" svg:height="0.944cm" svg:x="11.899cm" svg:y="14.6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6" draw:style-name="gr44" draw:text-style-name="P9" draw:layer="layout" svg:width="2.164cm" svg:height="0.944cm" svg:x="14.065cm" svg:y="14.6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7" draw:style-name="gr44" draw:text-style-name="P9" draw:layer="layout" svg:width="2.164cm" svg:height="0.944cm" svg:x="16.231cm" svg:y="14.6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8" draw:style-name="gr44" draw:text-style-name="P9" draw:layer="layout" svg:width="2.164cm" svg:height="0.944cm" svg:x="18.396cm" svg:y="14.6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79" draw:style-name="gr44" draw:text-style-name="P9" draw:layer="layout" svg:width="2.164cm" svg:height="0.944cm" svg:x="20.562cm" svg:y="14.6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0" draw:style-name="gr44" draw:text-style-name="P9" draw:layer="layout" svg:width="2.164cm" svg:height="0.944cm" svg:x="22.727cm" svg:y="14.6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1" draw:style-name="gr43" draw:text-style-name="P3" draw:layer="layout" svg:width="4.925cm" svg:height="0.949cm" svg:x="4.543cm" svg:y="15.622cm">
          <text:p text:style-name="P18">
            <text:span text:style-name="T20">結合テスト</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2" draw:style-name="gr43" draw:text-style-name="P3" draw:layer="layout" svg:width="2.428cm" svg:height="0.949cm" svg:x="9.469cm" svg:y="15.622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3" draw:style-name="gr44" draw:text-style-name="P9" draw:layer="layout" svg:width="2.164cm" svg:height="0.949cm" svg:x="11.899cm" svg:y="15.62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4" draw:style-name="gr44" draw:text-style-name="P9" draw:layer="layout" svg:width="2.164cm" svg:height="0.949cm" svg:x="14.065cm" svg:y="15.62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5" draw:style-name="gr44" draw:text-style-name="P9" draw:layer="layout" svg:width="2.164cm" svg:height="0.949cm" svg:x="16.231cm" svg:y="15.62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6" draw:style-name="gr44" draw:text-style-name="P9" draw:layer="layout" svg:width="2.164cm" svg:height="0.949cm" svg:x="18.396cm" svg:y="15.62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7" draw:style-name="gr44" draw:text-style-name="P9" draw:layer="layout" svg:width="2.164cm" svg:height="0.949cm" svg:x="20.562cm" svg:y="15.62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8" draw:style-name="gr44" draw:text-style-name="P9" draw:layer="layout" svg:width="2.164cm" svg:height="0.949cm" svg:x="22.727cm" svg:y="15.62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89" draw:style-name="gr43" draw:text-style-name="P3" draw:layer="layout" svg:width="4.925cm" svg:height="0.949cm" svg:x="4.543cm" svg:y="16.573cm">
          <text:p text:style-name="P18">
            <text:span text:style-name="T20">プレゼン準備</text:span>
            <text:span text:style-name="T20">/</text:span>
            <text:span text:style-name="T20">プレゼン</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0" draw:style-name="gr43" draw:text-style-name="P3" draw:layer="layout" svg:width="2.428cm" svg:height="0.949cm" svg:x="9.469cm" svg:y="16.573cm">
          <text:p text:style-name="P18">
            <text:span text:style-name="T20">初谷</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1" draw:style-name="gr44" draw:text-style-name="P9" draw:layer="layout" svg:width="2.164cm" svg:height="0.949cm" svg:x="11.899cm" svg:y="16.57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2" draw:style-name="gr44" draw:text-style-name="P9" draw:layer="layout" svg:width="2.164cm" svg:height="0.949cm" svg:x="14.065cm" svg:y="16.57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3" draw:style-name="gr44" draw:text-style-name="P9" draw:layer="layout" svg:width="2.164cm" svg:height="0.949cm" svg:x="16.231cm" svg:y="16.57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4" draw:style-name="gr44" draw:text-style-name="P9" draw:layer="layout" svg:width="2.164cm" svg:height="0.949cm" svg:x="18.396cm" svg:y="16.57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5" draw:style-name="gr44" draw:text-style-name="P9" draw:layer="layout" svg:width="2.164cm" svg:height="0.949cm" svg:x="20.562cm" svg:y="16.57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96" draw:style-name="gr44" draw:text-style-name="P9" draw:layer="layout" svg:width="2.164cm" svg:height="0.949cm" svg:x="22.727cm" svg:y="16.57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line draw:name="Line 97" draw:style-name="gr45" draw:text-style-name="P9" draw:layer="layout" svg:x1="22.727cm" svg:y1="5.997cm" svg:x2="22.727cm" svg:y2="6.997cm">
          <text:p/>
        </draw:line>
        <draw:custom-shape draw:name="CustomShape 98" draw:style-name="gr46" draw:text-style-name="P22" draw:layer="layout" svg:width="0.68cm" svg:height="0.256cm" svg:x="11.919cm" svg:y="8.146cm">
          <text:p/>
          <draw:enhanced-geometry draw:mirror-horizontal="false" draw:mirror-vertical="false" svg:viewBox="0 0 0 0" draw:text-areas="0 0 ?f5 ?f8" draw:type="ooxml-homePlate" draw:modifiers="15440"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99" draw:style-name="gr47" draw:text-style-name="P9" draw:layer="layout" svg:width="4.796cm" svg:height="1.599cm" svg:x="19.703cm" svg:y="2.72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0" draw:style-name="gr48" draw:text-style-name="P23" draw:layer="layout" svg:width="0.675cm" svg:height="0.254cm" svg:x="11.924cm" svg:y="8.548cm">
          <text:p/>
          <draw:enhanced-geometry draw:mirror-horizontal="false" draw:mirror-vertical="false" svg:viewBox="0 0 0 0" draw:text-areas="0 0 ?f5 ?f8" draw:type="ooxml-homePlate" draw:modifiers="15440"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01" draw:style-name="gr4" draw:text-style-name="P3" draw:layer="layout" svg:width="1.541cm" svg:height="0.673cm" svg:x="19.729cm" svg:y="2.818cm">
          <text:p text:style-name="P2">
            <text:span text:style-name="T21">凡例：</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2" draw:style-name="gr4" draw:text-style-name="P3" draw:layer="layout" svg:width="1.541cm" svg:height="0.588cm" svg:x="21.731cm" svg:y="3.523cm">
          <text:p text:style-name="P2">
            <text:span text:style-name="T22">実績：</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3" draw:style-name="gr43" draw:text-style-name="P3" draw:layer="layout" svg:width="3.442cm" svg:height="3.799cm" svg:x="1.098cm" svg:y="10.874cm">
          <text:p text:style-name="P18">
            <text:span text:style-name="T20">プログラミング</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4" draw:style-name="gr4" draw:text-style-name="P3" draw:layer="layout" svg:width="1.546cm" svg:height="0.588cm" svg:x="21.7cm" svg:y="2.924cm">
          <text:p text:style-name="P2">
            <text:span text:style-name="T22">予定：</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05" draw:style-name="gr46" draw:text-style-name="P22" draw:layer="layout" svg:width="0.629cm" svg:height="0.298cm" svg:x="23.358cm" svg:y="2.985cm">
          <text:p/>
          <draw:enhanced-geometry draw:mirror-horizontal="false" draw:mirror-vertical="false" svg:viewBox="0 0 0 0" draw:text-areas="0 0 ?f5 ?f8" draw:type="ooxml-homePlate" draw:modifiers="15477"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06" draw:style-name="gr48" draw:text-style-name="P23" draw:layer="layout" svg:width="0.598cm" svg:height="0.298cm" svg:x="23.358cm" svg:y="3.673cm">
          <text:p/>
          <draw:enhanced-geometry draw:mirror-horizontal="false" draw:mirror-vertical="false" svg:viewBox="0 0 0 0" draw:text-areas="0 0 ?f5 ?f8" draw:type="ooxml-homePlate" draw:modifiers="15467"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07" draw:style-name="gr46" draw:text-style-name="P22" draw:layer="layout" svg:width="0.601cm" svg:height="0.223cm" svg:x="12.598cm" svg:y="9.138cm">
          <text:p/>
          <draw:enhanced-geometry draw:mirror-horizontal="false" draw:mirror-vertical="false" svg:viewBox="0 0 0 0" draw:text-areas="0 0 ?f5 ?f8" draw:type="ooxml-homePlate" draw:modifiers="15474"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08" draw:style-name="gr48" draw:text-style-name="P23" draw:layer="layout" svg:width="0.601cm" svg:height="0.223cm" svg:x="12.598cm" svg:y="9.562cm">
          <text:p/>
          <draw:enhanced-geometry draw:mirror-horizontal="false" draw:mirror-vertical="false" svg:viewBox="0 0 0 0" draw:text-areas="0 0 ?f5 ?f8" draw:type="ooxml-homePlate" draw:modifiers="15474"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09" draw:style-name="gr46" draw:text-style-name="P22" draw:layer="layout" svg:width="0.876cm" svg:height="0.149cm" svg:x="13.2cm" svg:y="10.129cm">
          <text:p/>
          <draw:enhanced-geometry draw:mirror-horizontal="false" draw:mirror-vertical="false" svg:viewBox="0 0 0 0" draw:text-areas="0 0 ?f5 ?f8" draw:type="ooxml-homePlate" draw:modifiers="15461"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0" draw:style-name="gr48" draw:text-style-name="P23" draw:layer="layout" svg:width="0.855cm" svg:height="0.159cm" svg:x="13.208cm" svg:y="10.551cm">
          <text:p/>
          <draw:enhanced-geometry draw:mirror-horizontal="false" draw:mirror-vertical="false" svg:viewBox="0 0 0 0" draw:text-areas="0 0 ?f5 ?f8" draw:type="ooxml-homePlate" draw:modifiers="15461"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1" draw:style-name="gr46" draw:text-style-name="P22" draw:layer="layout" svg:width="0.801cm" svg:height="0.298cm" svg:x="16.8cm" svg:y="12cm">
          <text:p/>
          <draw:enhanced-geometry draw:mirror-horizontal="false" draw:mirror-vertical="false" svg:viewBox="0 0 0 0" draw:text-areas="0 0 ?f5 ?f8" draw:type="ooxml-homePlate" draw:modifiers="15474"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2" draw:style-name="gr48" draw:text-style-name="P23" draw:layer="layout" svg:width="0.199cm" svg:height="0.298cm" svg:x="16.8cm" svg:y="12.4cm">
          <text:p/>
          <draw:enhanced-geometry draw:mirror-horizontal="false" draw:mirror-vertical="false" svg:viewBox="0 0 0 0" draw:text-areas="0 0 ?f5 ?f8" draw:type="ooxml-homePlate" draw:modifiers="15471"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3" draw:style-name="gr46" draw:text-style-name="P22" draw:layer="layout" svg:width="2.768cm" svg:height="0.298cm" svg:x="14.031cm" svg:y="11.024cm">
          <text:p/>
          <draw:enhanced-geometry draw:mirror-horizontal="false" draw:mirror-vertical="false" svg:viewBox="0 0 0 0" draw:text-areas="0 0 ?f5 ?f8" draw:type="ooxml-homePlate" draw:modifiers="15468"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4" draw:style-name="gr48" draw:text-style-name="P23" draw:layer="layout" svg:width="2.768cm" svg:height="0.298cm" svg:x="14.031cm" svg:y="11.425cm">
          <text:p/>
          <draw:enhanced-geometry draw:mirror-horizontal="false" draw:mirror-vertical="false" svg:viewBox="0 0 0 0" draw:text-areas="0 0 ?f5 ?f8" draw:type="ooxml-homePlate" draw:modifiers="15468"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5" draw:style-name="gr46" draw:text-style-name="P22" draw:layer="layout" svg:width="1.568cm" svg:height="0.298cm" svg:x="17.631cm" svg:y="12.898cm">
          <text:p/>
          <draw:enhanced-geometry draw:mirror-horizontal="false" draw:mirror-vertical="false" svg:viewBox="0 0 0 0" draw:text-areas="0 0 ?f5 ?f8" draw:type="ooxml-homePlate" draw:modifiers="15465"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6" draw:style-name="gr48" draw:text-style-name="P23" draw:layer="layout" svg:width="0.176cm" svg:height="0.298cm" svg:x="17.023cm" svg:y="13.326cm">
          <text:p/>
          <draw:enhanced-geometry draw:mirror-horizontal="false" draw:mirror-vertical="false" svg:viewBox="0 0 0 0" draw:text-areas="0 0 ?f5 ?f8" draw:type="ooxml-homePlate" draw:modifiers="15466"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7" draw:style-name="gr46" draw:text-style-name="P22" draw:layer="layout" svg:width="1.891cm" svg:height="0.298cm" svg:x="19.308cm" svg:y="13.847cm">
          <text:p/>
          <draw:enhanced-geometry draw:mirror-horizontal="false" draw:mirror-vertical="false" svg:viewBox="0 0 0 0" draw:text-areas="0 0 ?f5 ?f8" draw:type="ooxml-homePlate" draw:modifiers="15468"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8" draw:style-name="gr48" draw:text-style-name="P23" draw:layer="layout" svg:width="1.8cm" svg:height="0.298cm" svg:x="17.199cm" svg:y="14.301cm">
          <text:p/>
          <draw:enhanced-geometry draw:mirror-horizontal="false" draw:mirror-vertical="false" svg:viewBox="0 0 0 0" draw:text-areas="0 0 ?f5 ?f8" draw:type="ooxml-homePlate" draw:modifiers="15469"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19" draw:style-name="gr46" draw:text-style-name="P22" draw:layer="layout" svg:width="0.397cm" svg:height="0.316cm" svg:x="21.202cm" svg:y="14.83cm">
          <text:p/>
          <draw:enhanced-geometry draw:mirror-horizontal="false" draw:mirror-vertical="false" svg:viewBox="0 0 0 0" draw:text-areas="0 0 ?f5 ?f8" draw:type="ooxml-homePlate" draw:modifiers="15468"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20" draw:style-name="gr48" draw:text-style-name="P23" draw:layer="layout" svg:width="1.399cm" svg:height="0.298cm" svg:x="19cm" svg:y="15.231cm">
          <text:p/>
          <draw:enhanced-geometry draw:mirror-horizontal="false" draw:mirror-vertical="false" svg:viewBox="0 0 0 0" draw:text-areas="0 0 ?f5 ?f8" draw:type="ooxml-homePlate" draw:modifiers="15468"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21" draw:style-name="gr46" draw:text-style-name="P22" draw:layer="layout" svg:width="0.599cm" svg:height="0.339cm" svg:x="21.6cm" svg:y="15.756cm">
          <text:p/>
          <draw:enhanced-geometry draw:mirror-horizontal="false" draw:mirror-vertical="false" svg:viewBox="0 0 0 0" draw:text-areas="0 0 ?f5 ?f8" draw:type="ooxml-homePlate" draw:modifiers="15465"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22" draw:style-name="gr48" draw:text-style-name="P23" draw:layer="layout" svg:width="0.986cm" svg:height="0.298cm" svg:x="20.339cm" svg:y="16.153cm">
          <text:p/>
          <draw:enhanced-geometry draw:mirror-horizontal="false" draw:mirror-vertical="false" svg:viewBox="0 0 0 0" draw:text-areas="0 0 ?f5 ?f8" draw:type="ooxml-homePlate" draw:modifiers="15465"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TextShape 123" draw:style-name="gr6" draw:text-style-name="P3" draw:layer="layout" svg:width="9.188cm" svg:height="1.003cm" svg:x="15.901cm" svg:y="18.036cm">
          <text:p text:style-name="P4">
            <text:span text:style-name="T23">©2015 Tech Fun Corporation All rights reserved.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TextShape 124" draw:style-name="gr6" draw:text-style-name="P3" draw:layer="layout" svg:width="5.916cm" svg:height="1.003cm" svg:x="9.701cm" svg:y="18.036cm">
          <text:p text:style-name="P8">
            <text:span text:style-name="T23">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25" draw:style-name="gr43" draw:text-style-name="P3" draw:layer="layout" svg:width="3.443cm" svg:height="0.947cm" svg:x="1.097cm" svg:y="16.575cm">
          <text:p text:style-name="P18">
            <text:span text:style-name="T20">プレゼンテーション</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26" draw:style-name="gr46" draw:text-style-name="P22" draw:layer="layout" svg:width="2.599cm" svg:height="0.298cm" svg:x="22.174cm" svg:y="16.723cm">
          <text:p/>
          <draw:enhanced-geometry draw:mirror-horizontal="false" draw:mirror-vertical="false" svg:viewBox="0 0 0 0" draw:text-areas="0 0 ?f5 ?f8" draw:type="ooxml-homePlate" draw:modifiers="15461"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CustomShape 127" draw:style-name="gr48" draw:text-style-name="P23" draw:layer="layout" svg:width="3.399cm" svg:height="0.298cm" svg:x="21.4cm" svg:y="17.15cm">
          <text:p/>
          <draw:enhanced-geometry draw:mirror-horizontal="false" draw:mirror-vertical="false" svg:viewBox="0 0 0 0" draw:text-areas="0 0 ?f5 ?f8" draw:type="ooxml-homePlate" draw:modifiers="15461" draw:enhanced-path="M 0 0 L ?f4 0 ?f9 ?f7 ?f4 ?f8 0 ?f8 Z N">
            <draw:equation draw:name="f0" draw:formula="min(logwidth,logheight)"/>
            <draw:equation draw:name="f1" draw:formula="100000*logwidth/?f0 "/>
            <draw:equation draw:name="f2" draw:formula="if(0-$0 ,0,if(?f1 -$0 ,$0 ,?f1 ))"/>
            <draw:equation draw:name="f3" draw:formula="?f0 *?f2 /100000"/>
            <draw:equation draw:name="f4" draw:formula="logwidth+0-?f3 "/>
            <draw:equation draw:name="f5" draw:formula="(?f4 +logwidth)/2"/>
            <draw:equation draw:name="f6" draw:formula="?f4 *1/2"/>
            <draw:equation draw:name="f7" draw:formula="logheight/2"/>
            <draw:equation draw:name="f8" draw:formula="logheight"/>
            <draw:equation draw:name="f9" draw:formula="logwidth"/>
            <draw:handle draw:handle-position="?f4 0" draw:handle-range-x-maximum="?f1" draw:handle-range-x-minimum="0"/>
          </draw:enhanced-geometry>
        </draw:custom-shape>
        <draw:custom-shape draw:name="TextShape 128" draw:style-name="gr8" draw:text-style-name="P9" draw:layer="layout" svg:width="0.501cm" svg:height="0.885cm" svg:x="11.8cm" svg:y="6.6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TextShape 129" draw:style-name="gr8" draw:text-style-name="P9" draw:layer="layout" svg:width="0.501cm" svg:height="0.885cm" svg:x="27cm" svg:y="8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custom-shape draw:name="TextShape 1" draw:style-name="gr3" draw:text-style-name="P3" draw:layer="layout" svg:width="8.174cm" svg:height="1.369cm" svg:x="10.694cm" svg:y="26.185cm">
            <text:p text:style-name="P4">
              <text:span text:style-name="T6">
                <text:page-number>&lt;番号&gt;</text:page-number>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2" presentation:style-name="pr4" draw:text-style-name="P5" draw:layer="layout" svg:width="15.106cm" svg:height="12.407cm" svg:x="1.887cm" svg:y="13.097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meta:creation-date>2011-06-21T02:51:41</meta:creation-date>
    <meta:initial-creator>tsutsumi.horikiri</meta:initial-creator>
    <dc:language>ja-JP</dc:language>
    <meta:print-date>1601-01-01T00:00:00</meta:print-date>
    <dc:date>2017-05-31T09:18:54.561000000</dc:date>
    <meta:editing-cycles>386</meta:editing-cycles>
    <dc:title>スライド 1</dc:title>
    <meta:editing-duration>PT5H40M39S</meta:editing-duration>
    <meta:generator>LibreOffice/4.4.1.2$Windows_x86 LibreOffice_project/45e2de17089c24a1fa810c8f975a7171ba4cd432</meta:generator>
    <meta:document-statistic meta:object-count="297"/>
    <meta:user-defined meta:name="AppVersion">15.0000</meta:user-defined>
    <meta:user-defined meta:name="HiddenSlides" meta:value-type="float">0</meta:user-defined>
    <meta:user-defined meta:name="HyperlinksChanged" meta:value-type="boolean">false</meta:user-defined>
    <meta:user-defined meta:name="LinksUpToDate" meta:value-type="boolean">false</meta:user-defined>
    <meta:user-defined meta:name="MMClips" meta:value-type="float">0</meta:user-defined>
    <meta:user-defined meta:name="Notes" meta:value-type="float">8</meta:user-defined>
    <meta:user-defined meta:name="PresentationFormat" meta:value-type="string">画面に合わせる (4:3)</meta:user-defined>
    <meta:user-defined meta:name="ScaleCrop" meta:value-type="boolean">false</meta:user-defined>
    <meta:user-defined meta:name="ShareDoc" meta:value-type="boolean">false</meta:user-defined>
    <meta:user-defined meta:name="Slides" meta:value-type="float">8</meta:user-defined>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-291</config:config-item>
      <config:config-item config:name="VisibleAreaLeft" config:type="int">-6942</config:config-item>
      <config:config-item config:name="VisibleAreaWidth" config:type="int">39323</config:config-item>
      <config:config-item config:name="VisibleAreaHeight" config:type="int">19637</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0</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-291</config:config-item>
          <config:config-item config:name="VisibleAreaLeft" config:type="int">-6942</config:config-item>
          <config:config-item config:name="VisibleAreaWidth" config:type="int">39324</config:config-item>
          <config:config-item config:name="VisibleAreaHeight" config:type="int">19638</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ja</config:config-item>
          <config:config-item config:name="Country" config:type="string">JP</config:config-item>
          <config:config-item config:name="Variant" config:type="string"/>
          <config:config-item config:name="BeginLine" config:type="string">!%),.:;?]}¢°’”‰′″℃、。々〉》」』】〕ぁぃぅぇぉっゃゅょゎ゛゜ゝゞァィゥェォッャュョヮヵヶ・ーヽヾ！％），．：；？］｝｡｣､･ｧｨｩｪｫｬｭｮｯｰﾞﾟ¢</config:config-item>
          <config:config-item config:name="EndLine" config:type="string">$([¥{£¥‘“〈《「『【〔＄（［｛｢£￥</config:config-item>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css3t="http://www.w3.org/TR/css3-text/" office:version="1.2">
  <office:font-face-decls>
    <style:font-face style:name="Arial1" svg:font-family="Arial"/>
    <style:font-face style:name="Calibri1" svg:font-family="Calibri"/>
    <style:font-face style:name="DejaVu Sans" svg:font-family="'DejaVu Sans'"/>
    <style:font-face style:name="Meiryo UI1" svg:font-family="'Meiryo UI'"/>
    <style:font-face style:name="Times New Roman1" svg:font-family="'Times New Roman'"/>
    <style:font-face style:name="メイリオ1" svg:font-family="メイリオ"/>
    <style:font-face style:name="ＭＳ Ｐゴシック1" svg:font-family="'ＭＳ Ｐゴシック'"/>
    <style:font-face style:name="ＭＳ Ｐ明朝2" svg:font-family="'ＭＳ Ｐ明朝'"/>
    <style:font-face style:name="Arial" svg:font-family="Arial" style:font-pitch="variable"/>
    <style:font-face style:name="Calibri" svg:font-family="Calibri" style:font-pitch="variable"/>
    <style:font-face style:name="DejaVu Sans1" svg:font-family="'DejaVu Sans'" style:font-pitch="variable"/>
    <style:font-face style:name="Liberation Sans1" svg:font-family="'Liberation Sans'" style:font-pitch="variable"/>
    <style:font-face style:name="Mangal1" svg:font-family="Mangal" style:font-pitch="variable"/>
    <style:font-face style:name="Meiryo UI" svg:font-family="'Meiryo UI'" style:font-pitch="variable"/>
    <style:font-face style:name="Times New Roman" svg:font-family="'Times New Roman'" style:font-pitch="variable"/>
    <style:font-face style:name="メイリオ" svg:font-family="メイリオ" style:font-pitch="variable"/>
    <style:font-face style:name="ＭＳ Ｐゴシック3" svg:font-family="'ＭＳ Ｐゴシック'" style:font-pitch="variable"/>
    <style:font-face style:name="ＭＳ Ｐ明朝1" svg:font-family="'ＭＳ Ｐ明朝'" style:font-pitch="variable"/>
    <style:font-face style:name="Liberation Sans2" svg:font-family="'Liberation Sans'" style:font-family-generic="modern" style:font-pitch="variable"/>
    <style:font-face style:name="ＭＳ Ｐゴシック" svg:font-family="'ＭＳ Ｐゴシック'" style:font-family-generic="modern"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Mangal" svg:font-family="Mangal" style:font-family-generic="system" style:font-pitch="variable"/>
    <style:font-face style:name="Tahoma" svg:font-family="Tahoma" style:font-family-generic="system" style:font-pitch="variable"/>
    <style:font-face style:name="ＭＳ Ｐゴシック2" svg:font-family="'ＭＳ Ｐゴシック'" style:font-family-generic="system" style:font-pitch="variable"/>
    <style:font-face style:name="ＭＳ Ｐ明朝" svg:font-family="'ＭＳ Ｐ明朝'" style:font-family-generic="system" style:font-pitch="variable"/>
  </office:font-face-decls>
  <office:styles>
    <draw:gradient draw:name="Gradient_20_2" draw:display-name="Gradient 2" draw:style="linear" draw:start-color="#ffffff" draw:end-color="#ffffcc" draw:start-intensity="100%" draw:end-intensity="100%" draw:angle="900" draw:border="0%"/>
    <draw:gradient draw:name="Gradient_20_3" draw:display-name="Gradient 3" draw:style="axial" draw:start-color="#ffffff" draw:end-color="#767676" draw:start-intensity="100%" draw:end-intensity="100%" draw:angle="0" draw:border="0%"/>
    <draw:gradient draw:name="Gradient_20_4" draw:display-name="Gradient 4" draw:style="axial" draw:start-color="#dce6f2" draw:end-color="#376092" draw:start-intensity="100%" draw:end-intensity="100%" draw:angle="0" draw:border="0%"/>
    <draw:gradient draw:name="Gradient_20_5" draw:display-name="Gradient 5" draw:style="axial" draw:start-color="#fed6d9" draw:end-color="#ff0000" draw:start-intensity="100%" draw:end-intensity="100%" draw:angle="0" draw:border="0%"/>
    <draw:opacity draw:name="msTransGradient_20_1" draw:display-name="msTransGradient 1" draw:style="linear" draw:start="0%" draw:end="100%" draw:angle="900" draw:border="0%"/>
    <draw:marker draw:name="Arrow" svg:viewBox="0 0 20 30" svg:d="M10 0l-10 30h20z"/>
    <style:default-style style:family="graphic">
      <style:graphic-properties svg:stroke-color="#3465a4" draw:fill-color="#729fcf" fo:wrap-option="no-wrap"/>
      <style:paragraph-properties style:text-autospace="none" style:punctuation-wrap="simple" style:line-break="strict" style:writing-mode="lr-tb" style:font-independent-line-spacing="false">
        <style:tab-stops/>
      </style:paragraph-properties>
      <style:text-properties style:use-window-font-color="true" style:font-name="Liberation Serif" fo:font-size="24pt" fo:language="en" fo:country="US" style:font-name-asian="ＭＳ Ｐ明朝" style:font-size-asian="24pt" style:language-asian="ja" style:country-asian="JP" style:font-name-complex="Tahoma"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ＭＳ Ｐゴシック2" style:font-family-asian="'ＭＳ Ｐゴシック'" style:font-family-generic-asian="system" style:font-pitch-asian="variable" style:font-size-asian="18pt" style:font-style-asian="normal" style:font-weight-asian="normal" style:font-name-complex="Mangal" style:font-family-complex="Mang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塗りつぶしなし線なしオブジェクト"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Title_2c__20_Content-background" style:display-name="Title, Content-background" style:family="presentation">
      <style:graphic-properties draw:stroke="none" draw:fill="solid" draw:fill-color="#ffffff"/>
      <style:text-properties style:letter-kerning="true"/>
    </style:style>
    <style:style style:name="Title_2c__20_Content-backgroundobjects" style:display-name="Title, Content-backgroundobjects" style:family="presentation">
      <style:graphic-properties draw:textarea-horizontal-align="justify" draw:shadow="hidden" draw:shadow-offset-x="0.2cm" draw:shadow-offset-y="0.2cm" draw:shadow-color="#808080"/>
      <style:text-properties style:letter-kerning="true"/>
    </style:style>
    <style:style style:name="Title_2c__20_Content-notes" style:display-name="Title, Conten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20pt" style:font-style-asian="normal" style:font-weight-asian="normal" style:font-name-complex="Mang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c__20_Content-outline1" style:display-name="Title, Content-outline1" style:family="presentation">
      <style:graphic-properties draw:stroke="none" draw:fill="none" draw:auto-grow-height="false" draw:fit-to-size="shrink-to-fit">
        <text:list-style style:name="Title_2c__20_Content-outline1" style:display-name="Title, Conte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c__20_Content-outline2" style:display-name="Title, Content-outline2" style:family="presentation" style:parent-style-name="Title_2c__20_Content-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itle_2c__20_Content-outline3" style:display-name="Title, Content-outline3" style:family="presentation" style:parent-style-name="Title_2c__20_Content-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itle_2c__20_Content-outline4" style:display-name="Title, Content-outline4" style:family="presentation" style:parent-style-name="Title_2c__20_Content-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itle_2c__20_Content-outline5" style:display-name="Title, Content-outline5" style:family="presentation" style:parent-style-name="Title_2c__20_Content-outline4">
      <style:paragraph-properties fo:margin-top="0.1cm" fo:margin-bottom="0cm"/>
      <style:text-properties fo:font-size="20pt" style:font-size-asian="20pt" style:font-size-complex="20pt"/>
    </style:style>
    <style:style style:name="Title_2c__20_Content-outline6" style:display-name="Title, Content-outline6" style:family="presentation" style:parent-style-name="Title_2c__20_Content-outline5">
      <style:paragraph-properties fo:margin-top="0.1cm" fo:margin-bottom="0cm"/>
      <style:text-properties fo:font-size="20pt" style:font-size-asian="20pt" style:font-size-complex="20pt"/>
    </style:style>
    <style:style style:name="Title_2c__20_Content-outline7" style:display-name="Title, Content-outline7" style:family="presentation" style:parent-style-name="Title_2c__20_Content-outline6">
      <style:paragraph-properties fo:margin-top="0.1cm" fo:margin-bottom="0cm"/>
      <style:text-properties fo:font-size="20pt" style:font-size-asian="20pt" style:font-size-complex="20pt"/>
    </style:style>
    <style:style style:name="Title_2c__20_Content-outline8" style:display-name="Title, Content-outline8" style:family="presentation" style:parent-style-name="Title_2c__20_Content-outline7">
      <style:paragraph-properties fo:margin-top="0.1cm" fo:margin-bottom="0cm"/>
      <style:text-properties fo:font-size="20pt" style:font-size-asian="20pt" style:font-size-complex="20pt"/>
    </style:style>
    <style:style style:name="Title_2c__20_Content-outline9" style:display-name="Title, Content-outline9" style:family="presentation" style:parent-style-name="Title_2c__20_Content-outline8">
      <style:paragraph-properties fo:margin-top="0.1cm" fo:margin-bottom="0cm"/>
      <style:text-properties fo:font-size="20pt" style:font-size-asian="20pt" style:font-size-complex="20pt"/>
    </style:style>
    <style:style style:name="Title_2c__20_Content-subtitle" style:display-name="Title, Content-subtitle" style:family="presentation">
      <style:graphic-properties draw:stroke="none" draw:fill="none" draw:textarea-vertical-align="middle">
        <text:list-style style:name="Title_2c__20_Content-subtitle" style:display-name="Title, Conte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c__20_Content-title" style:display-name="Title, Content-title" style:family="presentation">
      <style:graphic-properties draw:stroke="none" draw:fill="none" draw:textarea-vertical-align="middle">
        <text:list-style style:name="Title_2c__20_Content-title" style:display-name="Title, Conte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44pt" style:font-style-asian="normal" style:font-weight-asian="normal" style:font-name-complex="Mangal" style:font-family-complex="Mangal"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lank_20_Slide-background" style:display-name="Blank Slide-background" style:family="presentation">
      <style:graphic-properties draw:stroke="none" draw:fill="solid" draw:fill-color="#ffffff"/>
      <style:text-properties style:letter-kerning="true"/>
    </style:style>
    <style:style style:name="Blank_20_Slide-backgroundobjects" style:display-name="Blank Slide-backgroundobjects" style:family="presentation">
      <style:graphic-properties draw:textarea-horizontal-align="justify" draw:shadow="hidden" draw:shadow-offset-x="0.2cm" draw:shadow-offset-y="0.2cm" draw:shadow-color="#808080"/>
      <style:text-properties style:letter-kerning="true"/>
    </style:style>
    <style:style style:name="Blank_20_Slide-notes" style:display-name="Blank Slid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20pt" style:font-style-asian="normal" style:font-weight-asian="normal" style:font-name-complex="Mang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lank_20_Slide-outline1" style:display-name="Blank Slide-outline1" style:family="presentation">
      <style:graphic-properties draw:stroke="none" draw:fill="none" draw:auto-grow-height="false" draw:fit-to-size="shrink-to-fit">
        <text:list-style style:name="Blank_20_Slide-outline1" style:display-name="Blank Slid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_20_Slide-outline2" style:display-name="Blank Slide-outline2" style:family="presentation" style:parent-style-name="Blank_20_Slide-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Blank_20_Slide-outline3" style:display-name="Blank Slide-outline3" style:family="presentation" style:parent-style-name="Blank_20_Slide-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Blank_20_Slide-outline4" style:display-name="Blank Slide-outline4" style:family="presentation" style:parent-style-name="Blank_20_Slide-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Blank_20_Slide-outline5" style:display-name="Blank Slide-outline5" style:family="presentation" style:parent-style-name="Blank_20_Slide-outline4">
      <style:paragraph-properties fo:margin-top="0.1cm" fo:margin-bottom="0cm"/>
      <style:text-properties fo:font-size="20pt" style:font-size-asian="20pt" style:font-size-complex="20pt"/>
    </style:style>
    <style:style style:name="Blank_20_Slide-outline6" style:display-name="Blank Slide-outline6" style:family="presentation" style:parent-style-name="Blank_20_Slide-outline5">
      <style:paragraph-properties fo:margin-top="0.1cm" fo:margin-bottom="0cm"/>
      <style:text-properties fo:font-size="20pt" style:font-size-asian="20pt" style:font-size-complex="20pt"/>
    </style:style>
    <style:style style:name="Blank_20_Slide-outline7" style:display-name="Blank Slide-outline7" style:family="presentation" style:parent-style-name="Blank_20_Slide-outline6">
      <style:paragraph-properties fo:margin-top="0.1cm" fo:margin-bottom="0cm"/>
      <style:text-properties fo:font-size="20pt" style:font-size-asian="20pt" style:font-size-complex="20pt"/>
    </style:style>
    <style:style style:name="Blank_20_Slide-outline8" style:display-name="Blank Slide-outline8" style:family="presentation" style:parent-style-name="Blank_20_Slide-outline7">
      <style:paragraph-properties fo:margin-top="0.1cm" fo:margin-bottom="0cm"/>
      <style:text-properties fo:font-size="20pt" style:font-size-asian="20pt" style:font-size-complex="20pt"/>
    </style:style>
    <style:style style:name="Blank_20_Slide-outline9" style:display-name="Blank Slide-outline9" style:family="presentation" style:parent-style-name="Blank_20_Slide-outline8">
      <style:paragraph-properties fo:margin-top="0.1cm" fo:margin-bottom="0cm"/>
      <style:text-properties fo:font-size="20pt" style:font-size-asian="20pt" style:font-size-complex="20pt"/>
    </style:style>
    <style:style style:name="Blank_20_Slide-subtitle" style:display-name="Blank Slide-subtitle" style:family="presentation">
      <style:graphic-properties draw:stroke="none" draw:fill="none" draw:textarea-vertical-align="middle">
        <text:list-style style:name="Blank_20_Slide-subtitle" style:display-name="Blank Slid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_20_Slide-title" style:display-name="Blank Slide-title" style:family="presentation">
      <style:graphic-properties draw:stroke="none" draw:fill="none" draw:textarea-vertical-align="middle">
        <text:list-style style:name="Blank_20_Slide-title" style:display-name="Blank Slid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44pt" style:font-style-asian="normal" style:font-weight-asian="normal" style:font-name-complex="Mangal" style:font-family-complex="Mangal"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標準-background" style:family="presentation">
      <style:graphic-properties draw:stroke="none" draw:fill="solid" draw:fill-color="#ffffff"/>
      <style:text-properties style:letter-kerning="true"/>
    </style:style>
    <style:style style:name="標準-backgroundobjects" style:family="presentation">
      <style:graphic-properties draw:textarea-horizontal-align="justify" draw:shadow="hidden" draw:shadow-offset-x="0.2cm" draw:shadow-offset-y="0.2cm" draw:shadow-color="#808080"/>
      <style:text-properties style:letter-kerning="true"/>
    </style:style>
    <style:style style:name="標準-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20pt" style:font-style-asian="normal" style:font-weight-asian="normal" style:font-name-complex="Mang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標準-outline1" style:family="presentation">
      <style:graphic-properties draw:stroke="none" draw:fill="none" draw:auto-grow-height="false" draw:fit-to-size="shrink-to-fit">
        <text:list-style style:name="標準-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標準-outline2" style:family="presentation" style:parent-style-name="標準-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標準-outline3" style:family="presentation" style:parent-style-name="標準-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標準-outline4" style:family="presentation" style:parent-style-name="標準-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標準-outline5" style:family="presentation" style:parent-style-name="標準-outline4">
      <style:paragraph-properties fo:margin-top="0.1cm" fo:margin-bottom="0cm"/>
      <style:text-properties fo:font-size="20pt" style:font-size-asian="20pt" style:font-size-complex="20pt"/>
    </style:style>
    <style:style style:name="標準-outline6" style:family="presentation" style:parent-style-name="標準-outline5">
      <style:paragraph-properties fo:margin-top="0.1cm" fo:margin-bottom="0cm"/>
      <style:text-properties fo:font-size="20pt" style:font-size-asian="20pt" style:font-size-complex="20pt"/>
    </style:style>
    <style:style style:name="標準-outline7" style:family="presentation" style:parent-style-name="標準-outline6">
      <style:paragraph-properties fo:margin-top="0.1cm" fo:margin-bottom="0cm"/>
      <style:text-properties fo:font-size="20pt" style:font-size-asian="20pt" style:font-size-complex="20pt"/>
    </style:style>
    <style:style style:name="標準-outline8" style:family="presentation" style:parent-style-name="標準-outline7">
      <style:paragraph-properties fo:margin-top="0.1cm" fo:margin-bottom="0cm"/>
      <style:text-properties fo:font-size="20pt" style:font-size-asian="20pt" style:font-size-complex="20pt"/>
    </style:style>
    <style:style style:name="標準-outline9" style:family="presentation" style:parent-style-name="標準-outline8">
      <style:paragraph-properties fo:margin-top="0.1cm" fo:margin-bottom="0cm"/>
      <style:text-properties fo:font-size="20pt" style:font-size-asian="20pt" style:font-size-complex="20pt"/>
    </style:style>
    <style:style style:name="標準-subtitle" style:family="presentation">
      <style:graphic-properties draw:stroke="none" draw:fill="none" draw:textarea-vertical-align="middle">
        <text:list-style style:name="標準-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標準-title" style:family="presentation">
      <style:graphic-properties draw:stroke="none" draw:fill="none" draw:textarea-vertical-align="middle">
        <text:list-style style:name="標準-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ffffff" style:font-name-asian="ＭＳ Ｐゴシック2" style:font-family-asian="'ＭＳ Ｐゴシック'" style:font-family-generic-asian="system" style:font-pitch-asian="variable" style:font-size-asian="44pt" style:font-style-asian="normal" style:font-weight-asian="normal" style:font-name-complex="Mangal" style:font-family-complex="Mangal"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9.05cm" style:print-orientation="landscape"/>
    </style:page-layout>
    <style:page-layout style:name="PM2">
      <style:page-layout-properties fo:margin-top="0cm" fo:margin-bottom="0cm" fo:margin-left="0cm" fo:margin-right="0cm" fo:page-width="18.878cm" fo:page-height="27.57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standard">
      <style:graphic-properties draw:stroke="none" svg:stroke-width="0cm" draw:fill="none" draw:textarea-vertical-align="top" draw:auto-grow-height="false" fo:min-height="0cm" fo:min-width="0cm" fo:padding-top="0.125cm" fo:padding-bottom="0.125cm" fo:padding-left="0.25cm" fo:padding-right="0.25cm" fo:wrap-option="wrap"/>
    </style:style>
    <style:style style:name="Mgr4" style:family="graphic" style:parent-style-name="standard">
      <style:graphic-properties draw:stroke="none" svg:stroke-width="0.026cm" draw:fill="gradient" draw:fill-gradient-name="Gradient_20_2" draw:opacity-name="msTransGradient_20_1" draw:textarea-vertical-align="top" draw:auto-grow-height="false" fo:min-height="0cm" fo:min-width="0cm" fo:padding-top="0.125cm" fo:padding-bottom="0.125cm" fo:padding-left="0.25cm" fo:padding-right="0.25cm" fo:wrap-option="wrap"/>
    </style:style>
    <style:style style:name="Mgr5" style:family="graphic" style:parent-style-name="塗りつぶしなし線なしオブジェクト">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gr6" style:family="graphic" style:parent-style-name="standard">
      <style:graphic-properties draw:stroke="none" svg:stroke-width="0cm" draw:fill="solid" draw:fill-color="#997f4f" draw:textarea-vertical-align="top" draw:auto-grow-height="false" fo:min-height="0cm" fo:min-width="0cm" fo:padding-top="0.125cm" fo:padding-bottom="0.125cm" fo:padding-left="0.25cm" fo:padding-right="0.25cm" fo:wrap-option="wrap"/>
    </style:style>
    <style:style style:name="Mgr7" style:family="graphic" style:parent-style-name="塗りつぶしなし線なしオブジェクト">
      <style:graphic-properties draw:stroke="none" svg:stroke-width="0.026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pr1" style:family="presentation" style:parent-style-name="Title_2c__20_Content-title">
      <style:graphic-properties draw:stroke="none" svg:stroke-width="0cm" draw:fill="none" draw:textarea-vertical-align="middle" draw:auto-grow-height="false" draw:fit-to-size="false" fo:min-height="3.181cm" fo:padding-top="0cm" fo:padding-bottom="0cm" fo:padding-left="0cm" fo:padding-right="0cm" fo:wrap-option="wrap"/>
    </style:style>
    <style:style style:name="Mpr2" style:family="presentation" style:parent-style-name="Title_2c__20_Content-backgroundobjects">
      <style:graphic-properties draw:stroke="none" draw:fill="none" draw:fill-color="#ffffff" draw:auto-grow-height="false" fo:min-height="1.485cm"/>
    </style:style>
    <style:style style:name="Mpr3" style:family="presentation" style:parent-style-name="Title_2c__20_Content-backgroundobjects">
      <style:graphic-properties draw:stroke="none" draw:fill="none" draw:fill-color="#ffffff" draw:textarea-vertical-align="bottom" draw:auto-grow-height="false" fo:min-height="1.485cm"/>
    </style:style>
    <style:style style:name="Mpr4" style:family="presentation" style:parent-style-name="Blank_20_Slide-backgroundobjects">
      <style:graphic-properties draw:stroke="none" draw:fill="none" draw:fill-color="#ffffff" draw:auto-grow-height="false" fo:min-height="1.378cm"/>
    </style:style>
    <style:style style:name="Mpr5" style:family="presentation" style:parent-style-name="Blank_20_Slide-backgroundobjects">
      <style:graphic-properties draw:stroke="none" draw:fill="none" draw:fill-color="#ffffff" draw:textarea-vertical-align="bottom" draw:auto-grow-height="false" fo:min-height="1.378cm"/>
    </style:style>
    <style:style style:name="Mpr6" style:family="presentation" style:parent-style-name="標準-backgroundobjects">
      <style:graphic-properties draw:stroke="none" draw:fill="none" draw:fill-color="#ffffff" draw:auto-grow-height="false" fo:min-height="1.378cm"/>
    </style:style>
    <style:style style:name="Mpr7" style:family="presentation" style:parent-style-name="標準-backgroundobjects">
      <style:graphic-properties draw:stroke="none" draw:fill="none" draw:fill-color="#ffffff" draw:textarea-vertical-align="bottom" draw:auto-grow-height="false" fo:min-height="1.378cm"/>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loext:graphic-properties draw:fill="none"/>
      <style:paragraph-properties fo:text-align="start"/>
      <style:text-properties fo:font-size="18pt"/>
    </style:style>
    <style:style style:name="MP6" style:family="paragraph">
      <loext:graphic-properties draw:fill="gradient" draw:fill-gradient-name="Gradient_20_2" draw:opacity-name="msTransGradient_20_1"/>
      <style:paragraph-properties fo:text-align="start"/>
      <style:text-properties fo:font-size="18pt"/>
    </style:style>
    <style:style style:name="MP7" style:family="paragraph">
      <loext:graphic-properties draw:fill="solid" draw:fill-color="#997f4f"/>
      <style:paragraph-properties fo:text-align="start"/>
      <style:text-properties fo:font-size="18pt"/>
    </style:style>
    <style:style style:name="MP8" style:family="paragraph">
      <loext:graphic-properties draw:fill="none"/>
      <style:paragraph-properties fo:text-align="start" style:font-independent-line-spacing="true"/>
      <style:text-properties fo:font-size="18pt"/>
    </style:style>
    <style:style style:name="MT1" style:family="text">
      <style:text-properties fo:font-size="14pt" style:font-size-asian="14pt" style:font-size-complex="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&lt;番号&gt;</text:page-number>
            </text:span>
          </text:p>
        </draw:text-box>
      </draw:frame>
    </style:handout-master>
    <style:master-page style:name="Title_2c__20_Content" style:display-name="Title, Content" style:page-layout-name="PM1" draw:style-name="Mdp1">
      <draw:custom-shape draw:name="CustomShape 1" draw:style-name="Mgr3" draw:text-style-name="MP5" draw:layer="backgroundobjects" svg:width="8.04cm" svg:height="1.02cm" svg:x="8.678cm" svg:y="17.65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Mgr4" draw:text-style-name="MP6" draw:layer="backgroundobjects" svg:width="21.098cm" svg:height="2.325cm" draw:transform="rotate (-3.14159265358979) translate (63.3cm 6.981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図 6" draw:style-name="Mgr5" draw:text-style-name="MP5" draw:layer="backgroundobjects" svg:width="5.026cm" svg:height="0.917cm" svg:x="19.701cm" svg:y="0.804cm">
        <draw:image xlink:href="Pictures/10000200000001B00000004F6B2A5F1A.gif" xlink:type="simple" xlink:show="embed" xlink:actuate="onLoad">
          <text:p/>
        </draw:image>
      </draw:frame>
      <draw:custom-shape draw:name="CustomShape 3" draw:style-name="Mgr6" draw:text-style-name="MP7" draw:layer="backgroundobjects" svg:width="25.401cm" svg:height="0.125cm" draw:transform="rotate (-3.14159265358979) translate (76.205cm 2.833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2" draw:style-name="Mgr7" draw:text-style-name="MP5" draw:layer="backgroundobjects" svg:width="25.397cm" svg:height="0.195cm" svg:x="0cm" svg:y="17.926cm">
        <draw:image xlink:href="Pictures/10000000000000BD00000059E65040ED.png" xlink:type="simple" xlink:show="embed" xlink:actuate="onLoad">
          <text:p/>
        </draw:image>
      </draw:frame>
      <draw:frame draw:name="PlaceHolder 1" presentation:style-name="Mpr1" draw:text-style-name="MP8" draw:layer="backgroundobjects" svg:width="22.858cm" svg:height="3.179cm" svg:x="1.27cm" svg:y="0.76cm" presentation:class="title" presentation:user-transformed="true">
        <draw:text-box>
          <text:p/>
        </draw:text-box>
      </draw:frame>
      <draw:frame draw:name="PlaceHolder 2" presentation:style-name="Title_2c__20_Content-outline1" draw:layer="backgroundobjects" svg:width="22.858cm" svg:height="11.047cm" svg:x="1.27cm" svg:y="4.457cm" presentation:class="outline" presentation:placeholder="true" presentation:user-transformed="true">
        <draw:text-box/>
      </draw:frame>
      <presentation:notes style:page-layout-name="PM2">
        <draw:page-thumbnail presentation:style-name="Title_2c__20_Content-title" draw:layer="backgroundobjects" svg:width="14.848cm" svg:height="11.136cm" svg:x="3.075cm" svg:y="2.257cm" presentation:class="page"/>
        <draw:frame presentation:style-name="Title_2c__20_Content-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&lt;番号&gt;</text:page-number>
              </text:span>
            </text:p>
          </draw:text-box>
        </draw:frame>
      </presentation:notes>
    </style:master-page>
    <style:master-page style:name="Blank_20_Slide" style:display-name="Blank Slide" style:page-layout-name="PM1" draw:style-name="Mdp1">
      <draw:frame draw:name="Picture 1" draw:style-name="Mgr5" draw:text-style-name="MP5" draw:layer="backgroundobjects" svg:width="25.397cm" svg:height="0.195cm" svg:x="0cm" svg:y="17.926cm">
        <draw:image xlink:href="Pictures/10000000000000BD00000059E65040ED.png" xlink:type="simple" xlink:show="embed" xlink:actuate="onLoad">
          <text:p/>
        </draw:image>
      </draw:frame>
      <draw:frame draw:name="Picture 2" draw:style-name="Mgr5" draw:text-style-name="MP5" draw:layer="backgroundobjects" svg:width="25.397cm" svg:height="0.195cm" svg:x="0cm" svg:y="2.324cm">
        <draw:image xlink:href="Pictures/10000000000000BD00000059E65040ED.png" xlink:type="simple" xlink:show="embed" xlink:actuate="onLoad">
          <text:p/>
        </draw:image>
      </draw:frame>
      <draw:frame presentation:style-name="Blank_20_Slide-title" draw:layer="backgroundobjects" svg:width="22.859cm" svg:height="3.18cm" svg:x="1.27cm" svg:y="0.76cm" presentation:class="title" presentation:placeholder="true">
        <draw:text-box/>
      </draw:frame>
      <draw:frame presentation:style-name="Blank_20_Slide-outline1" draw:layer="backgroundobjects" svg:width="22.859cm" svg:height="11.048cm" svg:x="1.27cm" svg:y="4.457cm" presentation:class="outline" presentation:placeholder="true">
        <draw:text-box/>
      </draw:frame>
      <presentation:notes style:page-layout-name="PM2">
        <draw:page-thumbnail presentation:style-name="Blank_20_Slide-title" draw:layer="backgroundobjects" svg:width="13.783cm" svg:height="10.337cm" svg:x="2.547cm" svg:y="2.095cm" presentation:class="page"/>
        <draw:frame presentation:style-name="Blank_20_Slide-notes" draw:layer="backgroundobjects" svg:width="15.101cm" svg:height="12.405cm" svg:x="1.887cm" svg:y="13.095cm" presentation:class="notes" presentation:placeholder="true">
          <draw:text-box/>
        </draw:frame>
        <draw:frame presentation:style-name="Mpr4" draw:text-style-name="MP2" draw:layer="backgroundobjects" svg:width="8.192cm" svg:height="1.377cm" svg:x="0cm" svg:y="0cm" presentation:class="header">
          <draw:text-box>
            <text:p text:style-name="MP1">
              <text:span text:style-name="MT1">
                <presentation:header/>
              </text:span>
            </text:p>
          </draw:text-box>
        </draw:frame>
        <draw:frame presentation:style-name="Mpr4" draw:text-style-name="MP4" draw:layer="backgroundobjects" svg:width="8.192cm" svg:height="1.377cm" svg:x="10.685cm" svg:y="0cm" presentation:class="date-time">
          <draw:text-box>
            <text:p text:style-name="MP3">
              <text:span text:style-name="MT1">
                <presentation:date-time/>
              </text:span>
            </text:p>
          </draw:text-box>
        </draw:frame>
        <draw:frame presentation:style-name="Mpr5" draw:text-style-name="MP2" draw:layer="backgroundobjects" svg:width="8.192cm" svg:height="1.377cm" svg:x="0cm" svg:y="26.192cm" presentation:class="footer">
          <draw:text-box>
            <text:p text:style-name="MP1">
              <text:span text:style-name="MT1">
                <presentation:footer/>
              </text:span>
            </text:p>
          </draw:text-box>
        </draw:frame>
        <draw:frame presentation:style-name="Mpr5" draw:text-style-name="MP4" draw:layer="backgroundobjects" svg:width="8.192cm" svg:height="1.377cm" svg:x="10.685cm" svg:y="26.192cm" presentation:class="page-number">
          <draw:text-box>
            <text:p text:style-name="MP3">
              <text:span text:style-name="MT1">
                <text:page-number>&lt;番号&gt;</text:page-number>
              </text:span>
            </text:p>
          </draw:text-box>
        </draw:frame>
      </presentation:notes>
    </style:master-page>
    <style:master-page style:name="標準" style:page-layout-name="PM1" draw:style-name="Mdp1">
      <draw:frame draw:name="Picture 1" draw:style-name="Mgr5" draw:text-style-name="MP5" draw:layer="backgroundobjects" svg:width="25.398cm" svg:height="0.196cm" svg:x="0cm" svg:y="17.926cm">
        <draw:image xlink:href="Pictures/10000000000000BD00000059E65040ED.png" xlink:type="simple" xlink:show="embed" xlink:actuate="onLoad">
          <text:p/>
        </draw:image>
      </draw:frame>
      <draw:frame draw:name="Picture 2" draw:style-name="Mgr5" draw:text-style-name="MP5" draw:layer="backgroundobjects" svg:width="25.398cm" svg:height="0.196cm" svg:x="0cm" svg:y="2.324cm">
        <draw:image xlink:href="Pictures/10000000000000BD00000059E65040ED.png" xlink:type="simple" xlink:show="embed" xlink:actuate="onLoad">
          <text:p/>
        </draw:image>
      </draw:frame>
      <presentation:notes style:page-layout-name="PM2">
        <draw:page-thumbnail presentation:style-name="標準-title" draw:layer="backgroundobjects" svg:width="13.783cm" svg:height="10.337cm" svg:x="2.547cm" svg:y="2.095cm" presentation:class="page"/>
        <draw:frame presentation:style-name="標準-notes" draw:layer="backgroundobjects" svg:width="15.101cm" svg:height="12.405cm" svg:x="1.887cm" svg:y="13.095cm" presentation:class="notes" presentation:placeholder="true">
          <draw:text-box/>
        </draw:frame>
        <draw:frame presentation:style-name="Mpr6" draw:text-style-name="MP2" draw:layer="backgroundobjects" svg:width="8.192cm" svg:height="1.377cm" svg:x="0cm" svg:y="0cm" presentation:class="header">
          <draw:text-box>
            <text:p text:style-name="MP1">
              <text:span text:style-name="MT1">
                <presentation:header/>
              </text:span>
            </text:p>
          </draw:text-box>
        </draw:frame>
        <draw:frame presentation:style-name="Mpr6" draw:text-style-name="MP4" draw:layer="backgroundobjects" svg:width="8.192cm" svg:height="1.377cm" svg:x="10.685cm" svg:y="0cm" presentation:class="date-time">
          <draw:text-box>
            <text:p text:style-name="MP3">
              <text:span text:style-name="MT1">
                <presentation:date-time/>
              </text:span>
            </text:p>
          </draw:text-box>
        </draw:frame>
        <draw:frame presentation:style-name="Mpr7" draw:text-style-name="MP2" draw:layer="backgroundobjects" svg:width="8.192cm" svg:height="1.377cm" svg:x="0cm" svg:y="26.192cm" presentation:class="footer">
          <draw:text-box>
            <text:p text:style-name="MP1">
              <text:span text:style-name="MT1">
                <presentation:footer/>
              </text:span>
            </text:p>
          </draw:text-box>
        </draw:frame>
        <draw:frame presentation:style-name="Mpr7" draw:text-style-name="MP4" draw:layer="backgroundobjects" svg:width="8.192cm" svg:height="1.377cm" svg:x="10.685cm" svg:y="26.192cm" presentation:class="page-number">
          <draw:text-box>
            <text:p text:style-name="MP3">
              <text:span text:style-name="MT1">
                <text:page-number>&lt;番号&gt;</text:page-number>
              </text:span>
            </text:p>
          </draw:text-box>
        </draw:frame>
      </presentation:notes>
    </style:master-page>
  </office:master-styles>
</office:document-styles>
</file>