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image" Target="../media/image7.png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image" Target="../media/image6.png"/><Relationship Id="rId20" Type="http://schemas.openxmlformats.org/officeDocument/2006/relationships/tags" Target="../tags/tag21.xml"/><Relationship Id="rId2" Type="http://schemas.openxmlformats.org/officeDocument/2006/relationships/tags" Target="../tags/tag7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image" Target="../media/image5.jpeg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image" Target="../media/image4.jpe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3.jpeg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8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 4"/>
          <p:cNvSpPr/>
          <p:nvPr>
            <p:custDataLst>
              <p:tags r:id="rId1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330" name="Text Box 3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4099" y="6122709"/>
            <a:ext cx="1150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59999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buFontTx/>
              <a:buNone/>
            </a:pPr>
            <a:r>
              <a:rPr lang="zh-CN" altLang="zh-CN" sz="2000" b="1">
                <a:solidFill>
                  <a:srgbClr val="FFFFFF"/>
                </a:solidFill>
                <a:latin typeface="微软雅黑" panose="020B0503020204020204" charset="-122"/>
                <a:sym typeface="Arial" panose="020B0604020202020204" pitchFamily="34" charset="0"/>
              </a:rPr>
              <a:t>技术基础</a:t>
            </a:r>
            <a:endParaRPr lang="zh-CN" altLang="zh-CN" sz="2000" b="1">
              <a:solidFill>
                <a:srgbClr val="FFFFFF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29322" y="136873"/>
            <a:ext cx="666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思维导图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10240010" y="51435"/>
            <a:ext cx="1814830" cy="669925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altLang="en-US" sz="2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联想截图_20231112001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85" y="953135"/>
            <a:ext cx="6369050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关键技术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2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25" y="1684664"/>
            <a:ext cx="1438025" cy="14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201347" y="951473"/>
            <a:ext cx="9028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硬件技术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480662" y="341426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定位算法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99392" y="3183433"/>
            <a:ext cx="2929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GNSS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卫星定位技术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9"/>
            </p:custDataLst>
          </p:nvPr>
        </p:nvCxnSpPr>
        <p:spPr>
          <a:xfrm>
            <a:off x="6096000" y="826770"/>
            <a:ext cx="0" cy="6031230"/>
          </a:xfrm>
          <a:prstGeom prst="line">
            <a:avLst/>
          </a:prstGeom>
          <a:noFill/>
          <a:ln w="34925" cap="flat" cmpd="sng" algn="ctr">
            <a:solidFill>
              <a:srgbClr val="5B9BD5"/>
            </a:solidFill>
            <a:prstDash val="solid"/>
            <a:miter lim="800000"/>
          </a:ln>
          <a:effectLst>
            <a:softEdge rad="0"/>
          </a:effectLst>
        </p:spPr>
      </p:cxnSp>
      <p:pic>
        <p:nvPicPr>
          <p:cNvPr id="30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66" y="4018764"/>
            <a:ext cx="2208027" cy="16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6984285" y="5505830"/>
            <a:ext cx="47570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RTK(Real Time Kinematic)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83" y="1033905"/>
            <a:ext cx="2812842" cy="15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9362797" y="2591615"/>
            <a:ext cx="207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开源鸿蒙平台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27" y="1726770"/>
            <a:ext cx="1468508" cy="13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3481123" y="3186952"/>
            <a:ext cx="2039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基站定位技术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6415348" y="1035426"/>
            <a:ext cx="2208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嵌入式</a:t>
            </a:r>
            <a:r>
              <a:rPr lang="en-US" altLang="zh-CN" sz="3200" b="1" dirty="0" smtClean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149985" y="3705225"/>
            <a:ext cx="1437640" cy="2174240"/>
          </a:xfrm>
          <a:prstGeom prst="rect">
            <a:avLst/>
          </a:prstGeom>
        </p:spPr>
      </p:pic>
      <p:sp>
        <p:nvSpPr>
          <p:cNvPr id="38" name="文本框 37"/>
          <p:cNvSpPr txBox="1"/>
          <p:nvPr>
            <p:custDataLst>
              <p:tags r:id="rId22"/>
            </p:custDataLst>
          </p:nvPr>
        </p:nvSpPr>
        <p:spPr>
          <a:xfrm>
            <a:off x="487987" y="6080303"/>
            <a:ext cx="2929779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Hi3861-Soc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芯片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9" name="图片 38" descr="联想截图_2023111110034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419475" y="3809365"/>
            <a:ext cx="2230120" cy="1999615"/>
          </a:xfrm>
          <a:prstGeom prst="rect">
            <a:avLst/>
          </a:prstGeom>
        </p:spPr>
      </p:pic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3417570" y="6075680"/>
            <a:ext cx="235902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RISC-V指令集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椭圆 40"/>
          <p:cNvSpPr/>
          <p:nvPr>
            <p:custDataLst>
              <p:tags r:id="rId26"/>
            </p:custDataLst>
          </p:nvPr>
        </p:nvSpPr>
        <p:spPr>
          <a:xfrm>
            <a:off x="9967595" y="51435"/>
            <a:ext cx="1925955" cy="669925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技术</a:t>
            </a:r>
            <a:r>
              <a:rPr lang="en-US" altLang="zh-CN" sz="3200" b="1" spc="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 – RTK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算法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86790"/>
            <a:ext cx="11650980" cy="132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en-US" altLang="zh-CN" b="1" i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实时动态</a:t>
            </a:r>
            <a:r>
              <a:rPr lang="en-US" altLang="zh-CN" i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eal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ime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inematic,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RTK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等线" panose="02010600030101010101" charset="-122"/>
              </a:rPr>
              <a:t>算法是一种对基准站和流动站接收的卫星信号进行差分解算，从而消除大气延迟、钟差等误差，提高定位精度的技术，能够实现厘米级的定位精度。</a:t>
            </a:r>
            <a:endParaRPr lang="en-US" altLang="zh-CN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324485" y="2521585"/>
            <a:ext cx="2684780" cy="108394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采集卫星信号数据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右箭头 17"/>
          <p:cNvSpPr/>
          <p:nvPr>
            <p:custDataLst>
              <p:tags r:id="rId6"/>
            </p:custDataLst>
          </p:nvPr>
        </p:nvSpPr>
        <p:spPr>
          <a:xfrm>
            <a:off x="330798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4243070" y="2522855"/>
            <a:ext cx="255524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伪距和载波相位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的差分计算</a:t>
            </a:r>
            <a:endParaRPr lang="zh-CN" altLang="en-US" sz="2400" b="1" dirty="0"/>
          </a:p>
        </p:txBody>
      </p:sp>
      <p:sp>
        <p:nvSpPr>
          <p:cNvPr id="20" name="右箭头 19"/>
          <p:cNvSpPr/>
          <p:nvPr>
            <p:custDataLst>
              <p:tags r:id="rId8"/>
            </p:custDataLst>
          </p:nvPr>
        </p:nvSpPr>
        <p:spPr>
          <a:xfrm>
            <a:off x="7184020" y="2793820"/>
            <a:ext cx="637189" cy="540841"/>
          </a:xfrm>
          <a:prstGeom prst="rightArrow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 sz="20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9"/>
            </p:custDataLst>
          </p:nvPr>
        </p:nvSpPr>
        <p:spPr>
          <a:xfrm>
            <a:off x="8206740" y="2521585"/>
            <a:ext cx="2654300" cy="1082675"/>
          </a:xfrm>
          <a:prstGeom prst="roundRect">
            <a:avLst/>
          </a:prstGeom>
          <a:solidFill>
            <a:srgbClr val="002060"/>
          </a:solidFill>
        </p:spPr>
        <p:txBody>
          <a:bodyPr wrap="none" anchor="ctr" anchorCtr="0">
            <a:noAutofit/>
          </a:bodyPr>
          <a:p>
            <a:pPr algn="ctr">
              <a:spcBef>
                <a:spcPct val="0"/>
              </a:spcBef>
            </a:pPr>
            <a:r>
              <a:rPr 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进行位置解算</a:t>
            </a:r>
            <a:endParaRPr lang="zh-CN" sz="24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324485" y="3924935"/>
            <a:ext cx="2684780" cy="275844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基准站和流动站同时接收卫星信号，并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记录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下卫星的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伪距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载波相位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4178300" y="3925570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将基准站记录的伪距和载波相位数据与流动站记录的进行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差分计算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，得到伪距差分数据和载波相位差分数据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8206740" y="3924935"/>
            <a:ext cx="2684780" cy="282321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结合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伪距差分数据、载波相位差分数据和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基准站的位置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，进行位置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解算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，从而得出更加精确的流动站位置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10241915" y="51435"/>
            <a:ext cx="1651635" cy="669925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10"/>
          <p:cNvSpPr/>
          <p:nvPr>
            <p:custDataLst>
              <p:tags r:id="rId1"/>
            </p:custDataLst>
          </p:nvPr>
        </p:nvSpPr>
        <p:spPr>
          <a:xfrm>
            <a:off x="1254760" y="31750"/>
            <a:ext cx="3743960" cy="90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r>
              <a:rPr lang="zh-CN" altLang="en-US" sz="3200" b="1" spc="6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关键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技术</a:t>
            </a:r>
            <a:r>
              <a:rPr lang="en-US" altLang="zh-CN" sz="3200" b="1" spc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3200" b="1" spc="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– </a:t>
            </a:r>
            <a:r>
              <a:rPr lang="zh-CN" altLang="en-US" sz="3200" b="1" spc="600" dirty="0" smtClean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双模的逻辑（自适应算法）</a:t>
            </a:r>
            <a:endParaRPr lang="en-US" altLang="zh-CN" sz="3200" b="1" spc="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Rectangle 4"/>
          <p:cNvSpPr/>
          <p:nvPr>
            <p:custDataLst>
              <p:tags r:id="rId2"/>
            </p:custDataLst>
          </p:nvPr>
        </p:nvSpPr>
        <p:spPr>
          <a:xfrm>
            <a:off x="1225" y="9401"/>
            <a:ext cx="1080000" cy="82800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 flipV="1">
            <a:off x="-21590" y="826770"/>
            <a:ext cx="12240000" cy="20955"/>
          </a:xfrm>
          <a:prstGeom prst="line">
            <a:avLst/>
          </a:prstGeom>
          <a:noFill/>
          <a:ln w="381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6" name="内容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9225" y="994410"/>
            <a:ext cx="11650980" cy="1534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i="0">
                <a:solidFill>
                  <a:srgbClr val="202122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双模定位：使用两种不同的定位系统进行位置确定，可以弥补彼此的不足，能够在密集高楼、山区等复杂的环境下提供较为精确的定位并且能持续不断定位。</a:t>
            </a:r>
            <a:endParaRPr lang="zh-CN" i="0">
              <a:solidFill>
                <a:srgbClr val="202122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自适应算法：一种根据不同环境动态选择最佳定位系统的方法。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联想截图_202311111906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14390" y="2721610"/>
            <a:ext cx="5271135" cy="3481705"/>
          </a:xfrm>
          <a:prstGeom prst="rect">
            <a:avLst/>
          </a:prstGeom>
        </p:spPr>
      </p:pic>
      <p:sp>
        <p:nvSpPr>
          <p:cNvPr id="14" name="Text6"/>
          <p:cNvSpPr txBox="1"/>
          <p:nvPr>
            <p:custDataLst>
              <p:tags r:id="rId7"/>
            </p:custDataLst>
          </p:nvPr>
        </p:nvSpPr>
        <p:spPr>
          <a:xfrm>
            <a:off x="339725" y="2734945"/>
            <a:ext cx="5269230" cy="3427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r>
              <a:rPr 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环境检测：通过传感器检测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信号。</a:t>
            </a:r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定位系统的决策：设置一个</a:t>
            </a:r>
            <a:r>
              <a:rPr lang="en-US" altLang="zh-CN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信号阈值，当信号强度低于阈值时切换成基站定位，当信号强度高于阈值时不用切换。</a:t>
            </a:r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374151"/>
                </a:solidFill>
                <a:latin typeface="微软雅黑" panose="020B0503020204020204" charset="-122"/>
                <a:ea typeface="微软雅黑" panose="020B0503020204020204" charset="-122"/>
              </a:rPr>
              <a:t>定位系统的切换：设备重新配置硬件，调整参数并切换信号源。</a:t>
            </a:r>
            <a:endParaRPr lang="zh-CN" altLang="en-US" sz="2400" dirty="0">
              <a:solidFill>
                <a:srgbClr val="374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10325735" y="118745"/>
            <a:ext cx="1718310" cy="669925"/>
          </a:xfrm>
          <a:prstGeom prst="ellipse">
            <a:avLst/>
          </a:prstGeom>
          <a:solidFill>
            <a:srgbClr val="314457"/>
          </a:solidFill>
          <a:ln w="12700" cap="flat" cmpd="sng" algn="ctr">
            <a:solidFill>
              <a:srgbClr val="31445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张镒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Yjg1MjVhODIxMGYyNzk1MmU1ODA5MGYwOWIwYTMwY2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zhangyi</dc:creator>
  <cp:lastModifiedBy>只有、endeavor~</cp:lastModifiedBy>
  <cp:revision>3</cp:revision>
  <dcterms:created xsi:type="dcterms:W3CDTF">2023-11-11T15:54:00Z</dcterms:created>
  <dcterms:modified xsi:type="dcterms:W3CDTF">2023-11-11T16:13:28Z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FA81D00CCD7B4F1E907298094A1F65E4_12</vt:lpwstr>
  </property>
  <property fmtid="{D5CDD505-2E9C-101B-9397-08002B2CF9AE}" pid="3" name="KSOProductBuildVer">
    <vt:lpwstr>2052-12.1.0.15712</vt:lpwstr>
  </property>
</Properties>
</file>