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/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charset="-122"/>
                <a:sym typeface="Arial" panose="020B0604020202020204" pitchFamily="34" charset="0"/>
              </a:rPr>
              <a:t>技术基础</a:t>
            </a:r>
            <a:endParaRPr lang="zh-CN" altLang="zh-CN" sz="2000" b="1">
              <a:solidFill>
                <a:schemeClr val="bg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应用场景</a:t>
            </a:r>
            <a:r>
              <a:rPr lang="en-US" altLang="zh-CN" sz="3200" b="1" dirty="0" err="1" smtClean="0">
                <a:latin typeface="微软雅黑" panose="020B0503020204020204" charset="-122"/>
                <a:ea typeface="微软雅黑" panose="020B0503020204020204" charset="-122"/>
              </a:rPr>
              <a:t>Senario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4" y="891093"/>
            <a:ext cx="7015015" cy="3969284"/>
          </a:xfrm>
          <a:prstGeom prst="rect">
            <a:avLst/>
          </a:prstGeom>
        </p:spPr>
      </p:pic>
      <p:sp>
        <p:nvSpPr>
          <p:cNvPr id="9" name="Text6"/>
          <p:cNvSpPr txBox="1"/>
          <p:nvPr/>
        </p:nvSpPr>
        <p:spPr>
          <a:xfrm>
            <a:off x="6579235" y="5144770"/>
            <a:ext cx="499300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注：在实际定位中，云端服务器、卫星和基准站的个数通常不止一个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50" y="2459589"/>
            <a:ext cx="38143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5225" y="3279372"/>
            <a:ext cx="1531257" cy="82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城市场景（存在隧道、高楼）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0340" y="3042920"/>
            <a:ext cx="6250305" cy="164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卫星：给车载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终端和基准站发送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信号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基准站和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终端：处理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信号并发送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给云端服务器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云端服务器：解算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信号并将车辆实时位置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发送给用户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-21385" y="4655419"/>
            <a:ext cx="38143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存在问题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8150" y="869549"/>
            <a:ext cx="38143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应用价值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80340" y="1399540"/>
            <a:ext cx="6250305" cy="164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为武装押运提供实时的位置信息和安全保障，帮助保护贵重物品，帮助警方快速响应抢劫等突发状况并及时追踪犯罪分子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15570" y="5214620"/>
            <a:ext cx="6250305" cy="1402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2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、高楼密集时定位位置不够精确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、进入隧道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定位与基站定位之间的切换不够及时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、大量使用国外开发板和嵌入式操作系统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8"/>
            </p:custDataLst>
          </p:nvPr>
        </p:nvSpPr>
        <p:spPr>
          <a:xfrm>
            <a:off x="10133965" y="104140"/>
            <a:ext cx="1930400" cy="679450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张镒</a:t>
            </a:r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研究思路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640114" y="1237434"/>
            <a:ext cx="2119086" cy="1008742"/>
          </a:xfrm>
          <a:prstGeom prst="rect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使用</a:t>
            </a:r>
            <a:r>
              <a:rPr lang="en-US" altLang="zh-CN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RTK</a:t>
            </a:r>
            <a:r>
              <a:rPr lang="zh-CN" altLang="en-US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算法</a:t>
            </a:r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112000" y="1128123"/>
            <a:ext cx="3403600" cy="1117600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高精度</a:t>
            </a:r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右箭头 15"/>
          <p:cNvSpPr/>
          <p:nvPr>
            <p:custDataLst>
              <p:tags r:id="rId4"/>
            </p:custDataLst>
          </p:nvPr>
        </p:nvSpPr>
        <p:spPr>
          <a:xfrm>
            <a:off x="4303486" y="1422309"/>
            <a:ext cx="1995714" cy="638629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1640114" y="3062061"/>
            <a:ext cx="2119086" cy="1008742"/>
          </a:xfrm>
          <a:prstGeom prst="rect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使用自适应算法</a:t>
            </a:r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7162800" y="2953385"/>
            <a:ext cx="3403600" cy="1117600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实时性</a:t>
            </a:r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右箭头 18"/>
          <p:cNvSpPr/>
          <p:nvPr>
            <p:custDataLst>
              <p:tags r:id="rId7"/>
            </p:custDataLst>
          </p:nvPr>
        </p:nvSpPr>
        <p:spPr>
          <a:xfrm>
            <a:off x="4354286" y="3249476"/>
            <a:ext cx="1995714" cy="638629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640205" y="4831715"/>
            <a:ext cx="2118995" cy="1101090"/>
          </a:xfrm>
          <a:prstGeom prst="rect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使用</a:t>
            </a:r>
            <a:r>
              <a:rPr lang="en-US" altLang="zh-CN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Hi3861</a:t>
            </a:r>
            <a:r>
              <a:rPr lang="zh-CN" altLang="en-US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开发板</a:t>
            </a:r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7112000" y="4777467"/>
            <a:ext cx="3403600" cy="1117600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国产化</a:t>
            </a:r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右箭头 21"/>
          <p:cNvSpPr/>
          <p:nvPr>
            <p:custDataLst>
              <p:tags r:id="rId10"/>
            </p:custDataLst>
          </p:nvPr>
        </p:nvSpPr>
        <p:spPr>
          <a:xfrm>
            <a:off x="4402546" y="5075463"/>
            <a:ext cx="1995714" cy="638629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椭圆 2"/>
          <p:cNvSpPr/>
          <p:nvPr>
            <p:custDataLst>
              <p:tags r:id="rId11"/>
            </p:custDataLst>
          </p:nvPr>
        </p:nvSpPr>
        <p:spPr>
          <a:xfrm>
            <a:off x="9944100" y="104140"/>
            <a:ext cx="2032635" cy="679450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张镒</a:t>
            </a:r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Yjg1MjVhODIxMGYyNzk1MmU1ODA5MGYwOWIwYTMwY2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等线</vt:lpstr>
      <vt:lpstr>Calibri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zhangyi</dc:creator>
  <cp:lastModifiedBy>只有、endeavor~</cp:lastModifiedBy>
  <cp:revision>3</cp:revision>
  <dcterms:created xsi:type="dcterms:W3CDTF">2023-11-08T12:32:00Z</dcterms:created>
  <dcterms:modified xsi:type="dcterms:W3CDTF">2023-11-08T12:35:39Z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52C36481AF564DBB8BB0BA84F684C2A8_12</vt:lpwstr>
  </property>
  <property fmtid="{D5CDD505-2E9C-101B-9397-08002B2CF9AE}" pid="3" name="KSOProductBuildVer">
    <vt:lpwstr>2052-12.1.0.15712</vt:lpwstr>
  </property>
</Properties>
</file>