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123" r:id="rId2"/>
    <p:sldId id="2580" r:id="rId3"/>
    <p:sldId id="2551" r:id="rId4"/>
    <p:sldId id="2695" r:id="rId5"/>
    <p:sldId id="2696" r:id="rId6"/>
    <p:sldId id="2578" r:id="rId7"/>
    <p:sldId id="2697" r:id="rId8"/>
    <p:sldId id="2699" r:id="rId9"/>
    <p:sldId id="2579" r:id="rId10"/>
    <p:sldId id="258" r:id="rId11"/>
    <p:sldId id="2694" r:id="rId12"/>
    <p:sldId id="2571" r:id="rId13"/>
    <p:sldId id="2574" r:id="rId14"/>
    <p:sldId id="2573" r:id="rId15"/>
    <p:sldId id="2575" r:id="rId16"/>
    <p:sldId id="2576" r:id="rId17"/>
    <p:sldId id="256" r:id="rId18"/>
    <p:sldId id="2700" r:id="rId19"/>
    <p:sldId id="2698" r:id="rId20"/>
    <p:sldId id="2701" r:id="rId21"/>
    <p:sldId id="26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3-11-19T03:13:43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30480 6787 0,'-13'-13'125,"13"-14"-110,-13-39 1,-27-40-1,-39-66 1,-40-13 0,0-14-1,0 41 1,0 25 0,-40-65-1,27 79 1,105 79-16,-132-92 15,120 92-15,-80-39 16,-53-27 0,-27-13-1,14 13 17,-53-26-17,159 92-15,-265-158 16,264 145-16,-131-80 15,-94-39 1,54 14 0,-14 12-1,-26-52 1,27 39 0,52 27-1,-26-1 1,-53 14-1,66 27 1,-13 12 0,172 67-16,-159-66 15,172 66 1,-106-40 0,-53-14-1,-12-12 1,12 0-1,159 65-15,-278-118 16,278 106-16,-119-27 16,-13-13-1,13 26 1,40 13 0,13 14-1,79 0-15,-119 13 16,106 0-16,-119-13 15,-185-14 1,106 1 0,0 13-1,-1-27 17,186 27-32,-199-14 15,199 14-15,-132-13 16,-14-1-1,0 14 1,-39 13 0,39 0-1,-118 40 1,52-1 0,-13 14-1,0-13 1,66-14-1,40-12 1,158-14-16,-145 13 16,133-13-1,-41 0-15,-52 0 32,39 0-17,27 13 1,13-13-1,53 13-15,-39 0 16,25 1-16,-25-1 16,-41 40-1,-12 0 1,-1 0 0,40-14-1,40-39-15,-27 27 16,27-27-16,0 26 15,-27 1 1,0 12 0,-13 28-1,-79 131 17,53-39-17,-14 26 1,27 13-1,26-26 1,1-39 0,25-27-1,1-40 1,13 0 0,-13-13-1,13 26 1,-13 27-1,0 106 1,-14 39 0,-13 14 15,14 12-15,-1 94-1,14-159 1,13-146-16,0 106 15,0-133-15,0 54 16,0 0 0,13-27-1,-13-27 1,14 14 0,12 106-1,14 13 1,0 13-1,-14 40 1,0 0 0,27 13-1,-39-185 1,25 132 0,-39-158-16,27 52 15,-14 14 1,27 13-1,-27-67 1,-13 14 0,0-40-16,26 67 15,-26-67-15,14 53 16,-1 67 0,13-1-1,-13 27 1,14 65-1,-27-197-15,13 66 16,0-80 0,-13 53-16,0 0 31,14-13-15,-14-27-1,13 14 1,-13-13-1,26 65 1,-12-12 0,-1 52-1,0 0 1,-13-26 0,0-93-16,13 40 15,-13-26-15,0-1 16,0-13-1,0 14 1,0-1 0,0 1 15,0 12-15,13 14-1,-13 13 1,0 27-1,0-14 1,0 40 0,14-52-1,-14-14 1,0 13 0,13-13-1,-13-14 1,0-25-16,0 12 15,0-13 1,0 0-16,13 27 31,-13 26-15,13 0 0,-13 1-1,14-41-15,-1 40 16,-13-39-16,0 12 15,0 1 1,13-27 0,-13 0-1,0 1 1,0-1 0,0 13-1,0-12 1,0 39-1,13 13 1,1 13 15,-14-66-31,13 67 16,-13-67-16,13 27 16,0 13-1,-13-40 1,0 0-1,0 0 1,13 14 0,1-1-1,12 27 1,1-13 0,-1 26-1,14 13 1,-1 1-1,1-14 1,-27-40 15,-13-13-15,14-13 0,-14 14-1,13-14 1,26 39-1,1-12 1,53 26 0,-1 13-1,-65-66-15,65 66 16,-78-53-16,52 27 16,53 13-1,-26-13 1,-27-27-1,0 0 1,40-13 15,-14 13-15,14-13 0,26 27-1,40-1 1,80 27-1,26 26 1,-40-26 0,-40-13-1,-66-27 1,-65 1 0,-15 12-1,-38-26-15,25 13 16,-12-13-1,39 0-15,-13 0 16,26 13 15,-13 1-15,53-1 0,-13 13-1,-13 1 1,-27-27-1,-13 13 1,26-13 0,-26 0-1,-39 0-15,52 0 16,-40 0-16,40 0 16,27-26-1,-1-1 1,-12 14-1,-1-14 1,-26 14 0,66-13-1,-79 26-15,39-27 16,14 27 0,-1-26-1,1-14 1,-66 40-16,92-40 15,-66 27-15,79-26 16,40-28 0,53-38-1,-27 25 1,14 1 0,105-27-1,-39 13 1,-53 27-1,13-13 1,-53 39 15,80-52-15,-199 78-16,159-78 16,-159 65-16,119-39 15,40-40 1,-13 0-1,13-13 1,13-13 0,-172 106-16,212-107 15,-212 94-15,265-133 16,-14 13 0,27-13-1,-26-27 1,-40 1-1,-212 145-15,159-185 16,-172 185 0,92-119-1,27-26 1,40-67 0,-80 80-1,-13-40 1,-40 53-1,1 0 1,12-13 0,1 0-1,-14 13 1,41-93 0,-54 106-1,0 27 1,13 0-1,-26 26 17,-13 13-17,-14-13 1,-13 40 0,14-13-1,26-40 1,-13 39-1,-14 14 1,0 13 0,-12 40-16,-1-27 15,0 40-15,0-26 16,14-27 0,13-13-1,-14-14 1,14 14-1,-14 13 17,-13 14-17,1 26 1,-14-1 0</inkml:trace>
  <inkml:trace contextRef="#ctx0" brushRef="#br0" timeOffset="3395.7737">27345 2514 0,'13'0'16,"-13"13"15,0 0-31,27 14 15,-1 12 1,40 41 0,53 25-1,40 1 1,-106-53 0</inkml:trace>
  <inkml:trace contextRef="#ctx0" brushRef="#br0" timeOffset="3829.3237">28033 2633 0,'0'13'78,"-13"13"-62,0-12-16,-54 52 15,-65 66 1,-40 14 0,13-27-1,120-93-15,-133 67 16,132-80-16,-79 27 15,106-40-15</inkml:trace>
  <inkml:trace contextRef="#ctx0" brushRef="#br0" timeOffset="4314.7007">27120 3202 0,'13'0'15,"-13"13"-15,14 0 16,12 13-16,14 41 16,13 25 15,0 14-16,-40-40 1,0-39 0,0-1-1,-13-13 17,14-13-1,-1 0-16</inkml:trace>
  <inkml:trace contextRef="#ctx0" brushRef="#br0" timeOffset="5009.4158">27372 3254 0,'0'-13'15,"13"13"16,0 0-15,14 0-16,52-13 16,80 0-1,79 13 1,53 0 15,-119 0-15,-80 0-1,-78 0 1,-14 13 31,0 0-31,-14 0-16,-25 67 15,-80 39 1,0-13-1,-27-14 1,1 1 0,52-40-1,27-13 1,39-27 15,14-13-15,0 0 46</inkml:trace>
  <inkml:trace contextRef="#ctx0" brushRef="#br0" timeOffset="5452.9705">27491 3413 0,'13'0'46,"0"0"-30,27 0-16,39 13 16,-13-13-1,-39 14 1,-14-14 0</inkml:trace>
  <inkml:trace contextRef="#ctx0" brushRef="#br0" timeOffset="5857.6176">27200 3678 0,'0'0'0,"13"0"0,13 0 16,54 0-1,52 0 1,106 13 0,-145-13-1,-67 0 1</inkml:trace>
  <inkml:trace contextRef="#ctx0" brushRef="#br0" timeOffset="6269.2407">27054 4048 0,'13'0'31,"40"0"-31,132 13 32,133 14-17,158-1 1,-211-12-1,-199-14 1,-53 0 0,-13-14 31</inkml:trace>
  <inkml:trace contextRef="#ctx0" brushRef="#br0" timeOffset="7485.2143">27663 3268 0,'0'13'31,"0"13"-31,0-12 16,0 65 0,13 67-1,-13 26 1,0-1-1,0 54 1,-13 106 0,-1-93-1,1 133 1,-13-80 0,12-40-1,-12-26 1,26-79-1,-13-67 1,13-13 0,0-26 15,0 13-15,0-27-1</inkml:trace>
  <inkml:trace contextRef="#ctx0" brushRef="#br0" timeOffset="15791.8499">27120 13058 0,'-13'0'110,"0"-14"-110,0 14 0,-54 0 15,41-13-15,-120 13 31,93 0-31,-132-13 16,-145 0 0,-67-27-1,-93-13 1,40 13 0,331 27-16,-489 0 15,515 13-15,-185-13 16,-39 13-1,39 0 1,-13 0 0,-13 13-1,224 0-15,-197 14 16,210-14 0,-131 0-16,-40 13 31,158-26-16,14 14 1,53-14-16,-53 0 16,39 0-16,-39 13 15,-26-13 1,-27 0 0,13 0-1,-40 0 1,54 0-1,-14 0 1,0 13 0,-40-13-1,1 13 1,-40 1 0,-53-1 15,-106 0-16,106 14 1,-27-27 0,-26 13-1,-27 0 1,239-13-16,-239 13 16,226-13-16,-93 0 15,-40-53 1,13 0-1,-79-52 1,132 25 0,120 67-16,-107-66 15,106 65 1,-39-39-16,0 1 16,-27-15 15,-40-12-16,-65-27 1,-28-26 0,94 39-1,39 27 1,14 26 0,25-12-1,-25-15 1,-14 1-1,0 0 1,0 13 0,27 13-1,0 1 1,12-1 0,41 40-1,-40-26 1,53 12-16,-54 1 15,-38-13 1,-15-1 0,-25 1-1,39 13 1,27-1 0,-1 14-1,-12 0 1,-14 0-1,27 0 1,-14 0 0,-13 27-1,40-14 1,-27 40 0,14 13 15,0 27-16,52-67-15,-52 120 16,66-107-16,-54 107 16,1 66-1,13 12 1,40 147 0,0-80-1,13-225-15,13 225 16,-13-225-16,40 159 15,13 66 1,26 40 0,0-40-1,14 0 1,-66-225-16,131 331 16,-131-344-1,52 106 1,40 26-1,-13-39 1,13-14 0,119 13-1,-39-26 1,105 0 0,384 186-1,-304-173 1,-67-13-1,27-13 1,-251-66-16,303 92 16,-303-92-1,185 39-15,145 67 16,1-1 0,435 80 15,68-40-16,-491-105 1,-105-28 0,-14 15-1,1-28 1,65 1 0,1 0-1,-291-40-15,185 39 16,-239-39-16,54 14 15,-1-1 1,1 13 0,66 1-1,-119-14-15,65 0 16,-78-13 0,52 27-16,27-1 31,79 27-16,212 13 1,-40-26 0,93 13-1,-93-14 1,-13 1 0,-26 0-1,-14-27 1,66 0-1,-264-13-15,582 0 16,-582 0-16,198 0 16,27 0-1,-66 0 1,-54-26 15,-25-14-15,-147 27-16,120-27 15,-119 27-15,79-27 16,106-79 0,-67-13-1,-12-14 1,-53-26 0,-80 133-16,53-160 15,-53 133-15,14-106 16,26-79-1,-14-53 1,-26-159 0,-26 171-1,-13 200-15,-27-186 32,26 212-32,-39-133 15,-26-52 1,-27 13-1,-27 0 1,-52-14 0,131 186-16,-184-211 15,119 144-15,-27-26 16,-66-79 0,0 40-1,14-1 1,78 94-1,94 78-15,-67-39 16,93 53 0,-67-27-16,27 0 15,-53-26 17,-26-26-17,0-14 1,52 53-1,41 13 1,-1 14 0,14 12-1,12 1 1,1 13 15,0 0 32</inkml:trace>
  <inkml:trace contextRef="#ctx0" brushRef="#br0" timeOffset="44542.5791">6443 15479 0</inkml:trace>
  <inkml:trace contextRef="#ctx0" brushRef="#br0" timeOffset="148319.5931">23601 7329 0,'13'0'94,"1"0"-94,12 13 15,40 1 1,40-1-1,-93-13-15,120 13 16,-94-13-16,80 0 16,53 0-1,-39 27 1,-80-27 0,-40 0 15,0 0-16,14 0 1,52 26 0,40 0-1,0-12 1,-53-14 0,66 0-1,40-14 1,40-25-1,13-14 1,-199 40-16,80-14 16,-92 14-16,25-27 15,14 14 1,-13 13 0,0-14-1,-27 14 1,-13 0-16,13-1 31,0-12-31,-13-1 16,27-12-1,-27 12 1,13-26 0,-13-13-1,-13 53-15,-14-66 16,1 52-16,-14-39 15,-53-40 1,-26 0 0,14 40-1,12 27 1,66 25-16,-105-39 16,106 53-1,-93-39-15,-40 12 31,27 14-15,-54 0 0,-91 13-1,224 0-15,-93 0 16,120 0-16,-27 0 16,-13 26-1,13 1 1,-27-1-1,-26 27 1,80-40-16,-53 40 16,52-40-16,-52 40 15,26-13 1,-13 39 0,-14 14-1,14 26 16,27-39-15,-1-14 0,27 0-1,-1 0 1,1 27 0,13-80-16,-13 40 15,26-27-15,0 27 16,67 40-1,65 13 1,41-14 0,52-12-1,106 12 1,-40-39 0,-238-40-1</inkml:trace>
  <inkml:trace contextRef="#ctx0" brushRef="#br0" timeOffset="152864.6516">2553 12277 0,'13'0'79,"1"0"-79,25 0 0,107 0 15,79-13 1,-53 0-1,-93 13 1,-66 0 0</inkml:trace>
  <inkml:trace contextRef="#ctx0" brushRef="#br0" timeOffset="153198.535">2606 12621 0,'13'0'31,"1"0"-15,12 0-16,14 0 15,79 0 17,13-13-17,-79 0 1,-40-1-1</inkml:trace>
  <inkml:trace contextRef="#ctx0" brushRef="#br0" timeOffset="153832.4542">3030 12449 0,'-14'13'63,"14"0"-63,-13 1 15,0 12-15,-27 80 16,-26 40 0,26-14 15,40-13-15,-13-66-1,13-40 1,27-13 31,-1-26-47,80-27 15,53-14 1,39-25 0,-92 13-1,-40-14 1,0 0-1,-53 80-15</inkml:trace>
  <inkml:trace contextRef="#ctx0" brushRef="#br0" timeOffset="154233.1142">3704 12224 0,'0'13'47,"0"1"-47,-26 25 16,-14 27-1,0 27 1,27-80-16,-40 80 15,40-80 1,0 40-16,0-13 31,-1-40-15,14-14 62,0 1-62,14 0-16,-1-27 15</inkml:trace>
  <inkml:trace contextRef="#ctx0" brushRef="#br0" timeOffset="154740.4179">3625 12330 0,'0'0'16,"13"0"-16,0-13 15,27 13 1,53-14 0,65-12-1,-65 0 1,-40 26-1,-13 0 1,-27 0 0,-13 13 46,0 0-62,0 0 0,0 27 16,0-14-1,0 1 1,0-1 15,-13 1-15,-27 26 0,-13-14-1,40 1 1,0-40-1,-1 0 1,1 0 0</inkml:trace>
  <inkml:trace contextRef="#ctx0" brushRef="#br0" timeOffset="155087.2579">3916 12475 0,'-13'14'15,"-1"-14"1,-12 39-1,-53 28 1,-27-1 0,79-40-16,-79 40 15,80-39-15,-27 12 16,13 1 0,14-27-1</inkml:trace>
  <inkml:trace contextRef="#ctx0" brushRef="#br0" timeOffset="155467.025">3598 12780 0,'0'13'47,"0"0"-47,14 0 15,-1 27 1,13 26-1,14-39 1,39-14 15,14-13-15,39-13 0,-39-27-1,-80 40-15,40-26 16,-40 26-16,14-14 15,26 1 1,-27 13-16</inkml:trace>
  <inkml:trace contextRef="#ctx0" brushRef="#br0" timeOffset="155751.0746">4419 12409 0,'13'0'78,"0"14"-78,0-14 0,1 26 15,-1 0 1</inkml:trace>
  <inkml:trace contextRef="#ctx0" brushRef="#br0" timeOffset="156018.1822">4154 12740 0,'26'0'47,"14"0"-31,-13 0-16,131 0 15,-78-13-15,105 13 16,80-27 0,-93-12-1,-106 12 1,-66 14 0</inkml:trace>
  <inkml:trace contextRef="#ctx0" brushRef="#br0" timeOffset="156517.5114">5001 11986 0,'-27'93'31,"14"-14"-31,-27 66 31,1 80-15,25-145-16,-12 171 15,26-198-15,-13 53 16,-1-40 0,14-53-1,14-13 79,-1 0-94,-13-13 16</inkml:trace>
  <inkml:trace contextRef="#ctx0" brushRef="#br0" timeOffset="156850.5161">5133 12674 0,'0'0'0,"13"0"16,0 0-1,1 0-15,65 0 16,120 13 0,52-13-1,-106 0 1,-105 0 0,-27 0-1</inkml:trace>
  <inkml:trace contextRef="#ctx0" brushRef="#br0" timeOffset="157286.0386">5530 12198 0,'-13'119'31,"-14"0"-15,-12 13-1,-1 27 1,-13 26 0,-13-39-1,-14-41 1,80-91-16,-26 12 15,13-26 79,13-13-94</inkml:trace>
  <inkml:trace contextRef="#ctx0" brushRef="#br0" timeOffset="157702.6896">5503 12899 0,'14'0'16,"-14"13"-16,26 13 16,1 14-1,-14-27-15,26 54 16,-25-54-1,12 26 1,27 28 0,-13-41-1,-27-13 1,13-13 0,1-13-1,-1-27 1,14-13-1</inkml:trace>
  <inkml:trace contextRef="#ctx0" brushRef="#br0" timeOffset="157985.7426">5675 12131 0,'0'14'78,"0"-1"-62,14-13 0,-14 13-16</inkml:trace>
  <inkml:trace contextRef="#ctx0" brushRef="#br0" timeOffset="158652.5518">6244 12449 0,'13'0'63,"1"13"-63,-1-13 0,53 13 15,13 1 16,14-1-15,-14 0 0,-26-13-1,-39 0 1</inkml:trace>
  <inkml:trace contextRef="#ctx0" brushRef="#br0" timeOffset="159104.0422">6549 12290 0,'-14'53'15,"-12"27"1,-1 65 0,-12 27-1,39-119-15,-27 106 16,14-120-16,13 28 15,-13-1 1,13-53 0,13-26 31,13-1-32,54-38-15,26-28 31,13-39-15,-106 93-16,66-80 16,-65 66-16,12-13 0</inkml:trace>
  <inkml:trace contextRef="#ctx0" brushRef="#br0" timeOffset="159853.5355">7184 11999 0,'13'0'47,"-13"13"-47,0 1 16,13-14-1,-13 13 1,0 27 0,0 39-1,-26 27 1,-120 66 0,1-66-1,52-40 1,53-40-1,67-26 64,-1 0-79,14 0 0,145 13 15,13 1 16,-52 12-15,-27 1 0,-53-1-1,-39 1 1,-27-1 0,0 40-1,-27 27 1,-52-1-1,-1-26 1,14-13 0,0-13-1,-26-13 1,52-14 0,0-13 15,27 0-16,0 0 1,-1-40 0,14 27-16</inkml:trace>
  <inkml:trace contextRef="#ctx0" brushRef="#br0" timeOffset="160120.6422">7117 12806 0,'0'13'15,"-13"14"-15,-40 13 16,-13-1 0,0 1 15,40-27-16,12 0 1,1-13 0,26 0-1,27 0-15</inkml:trace>
  <inkml:trace contextRef="#ctx0" brushRef="#br0" timeOffset="160403.6956">7276 12925 0,'0'13'16,"0"1"-16,-13-1 16,0 13-16,-53 27 31,13-13-16,13 0 1,13-27 0,14-13-1,13-13 32</inkml:trace>
  <inkml:trace contextRef="#ctx0" brushRef="#br0" timeOffset="160764.5389">8295 11483 0,'0'0'0,"13"106"15,-13-66-15,0 92 16,13 40 0,1-106-1,-14-26 1</inkml:trace>
  <inkml:trace contextRef="#ctx0" brushRef="#br0" timeOffset="163607.1343">8493 11814 0,'0'0'0,"27"-13"0,52 13 16,53 0-1,14 0 1,-1 26 0,-78 1-1,-54-1 1,-13 1 15,0 12-15,-13 14-1,-40 13 1,-53 0 0,66-66-16,-119 27 15,120-27-15,-94 13 16,41-13 0,26-13-1,52 0 1,14-1 15,0 1-15,14 0-1,-1 13-15,53-13 16,13 13 15,-26 0-15,-53 13 31,0 13-16,-13-12-31,-27 12 16,-13 1-1,40-14 1,0 0-16,13 0 15,0 1 1,0 25-16,13 1 16,-13-14-1,0-12 1,0-1 15,-26 0-15,13 0-16,-67 1 15,67-1-15,-53 0 16,-27 0 0,1-13-1,39 13 1,26-13 0,14 0-1,39 0 32,1 0-47,79 0 16,26 0-1,-53 0 1,-65 0 15,-1 14 16,-13-1-47,0 0 16,26 27-1,-26 13 1,0 13 0,0 0-1,0-39-15,-26-1 16,26-13-16,-13 0 15,26-26 95,0 13-95,0-13-15,40 0 16,13 0 0,-13-1-1,40 14 1,-67 0 0,-12 0-1,-14 27 1,13 12-1,0 1 1,-13 13 0,-13-13-1,-27 13 1,14-27 15,-1-26-15,14 13-1,0-13 32,13-13 47,-13 13-78,13-13-16,-14 0 15,1-14 17,13 1-17,-13 12 1,26 14 62,0 0-78,14-13 16,26 13-1,-27 0 1,1 0-1,-14 13 1,-13 1 0,13-14-1,-13 13 17,0 0-17,13 14 1,-13-14-1,0 0 1,0 0 0,0 1-1,0-1 1,-13 0 0,13 0-1,0 0 1,0 14-1,0 13 1,0-1 0,-13-25 15,13-1-15,0 0-16,0 0 15,0 0-15,0 1 16,-13-1-1,-1-13 79,1-13-94,0-1 0,-27-25 16,1-41-1,-1 41 1,27 25-16,-1-12 16,14 13-1,-13 13 1,13-13 0,-13 13-1,0 0 16,-1 13-15,1 0 0,0 0-1,13 0 32,-13-13-47,13 14 16,0 12-1,-13-26 1,13 13 0,0 1 15,0-1-15,26-13 62,-13 0-78,27 0 0</inkml:trace>
  <inkml:trace contextRef="#ctx0" brushRef="#br0" timeOffset="163974.9045">8996 13084 0,'13'13'16,"0"14"0,40 12-1,14 1 1,-41-13 0</inkml:trace>
  <inkml:trace contextRef="#ctx0" brushRef="#br0" timeOffset="166005.216">5728 13600 0,'0'13'31,"0"0"-31,0 27 16,0 66-1,0-80-15,0 93 16,0-66-16,0 93 15,0 52 1,-13-12 0,0-94-1,13-26 1,-13-26 0,13-27-1</inkml:trace>
  <inkml:trace contextRef="#ctx0" brushRef="#br0" timeOffset="166475.6427">5583 14592 0,'0'13'31,"0"1"-31,0 12 16,13 27-1,0-13 1,0-27-1,1 0 32,-1-13-47,13 0 16,1 0 0,13 0-1,12-26 1,28-14-1,39-26 17,13 26-32</inkml:trace>
  <inkml:trace contextRef="#ctx0" brushRef="#br0" timeOffset="166987.9694">4352 15201 0,'0'13'16,"0"0"-1,-13 53 1,0 53 0,-40 67-1,0-1 1,-26 27 0,52-133-1,14-53 1</inkml:trace>
  <inkml:trace contextRef="#ctx0" brushRef="#br0" timeOffset="167439.4592">4882 15240 0</inkml:trace>
  <inkml:trace contextRef="#ctx0" brushRef="#br0" timeOffset="168010.5495">4736 14804 0,'-13'0'63,"13"13"-63,0 0 15,0 27 1,0-14-16</inkml:trace>
  <inkml:trace contextRef="#ctx0" brushRef="#br0" timeOffset="168527.8574">4948 15002 0,'39'0'32,"28"27"-17,-14-1 1,-40-13 0,0 1-16,-13 12 15,13-13-15,-13 14 16,0 79-1,-13 52 1,-27 41 0,-52 92-1,-1-53 1,0 27 0,27-107-1,40-105 1,13-39 15,-1-14 32,1-14-63</inkml:trace>
  <inkml:trace contextRef="#ctx0" brushRef="#br0" timeOffset="168945.5754">4511 15902 0,'0'13'31,"0"14"-16,-13-1 1,13 1 0,13-27 62,-13-14-78,13 14 15,27-26-15</inkml:trace>
  <inkml:trace contextRef="#ctx0" brushRef="#br0" timeOffset="169345.2651">4829 15809 0,'0'14'32,"0"25"-17,-14 1 16,-12 0-15,0-14 0,-1 1-1,27-14-15,-13 0 16,13 0 0,13-13 46,14 0-62,-1-13 0,53-13 16</inkml:trace>
  <inkml:trace contextRef="#ctx0" brushRef="#br0" timeOffset="169710.0448">5966 14804 0,'0'0'0,"0"26"16,0-12-16,-13 12 15,13 0-15,-26 80 16,13-26 0,-14-27-1,14-27 1,13 1 0</inkml:trace>
  <inkml:trace contextRef="#ctx0" brushRef="#br0" timeOffset="170162.5314">6138 14923 0,'14'0'31,"-14"13"-31,13 14 16,27 39-1,-14-27 1,-26 28 0,0-1-1,-13 0 1,-27 0 0,-13 0-1,14-26 1,12-27-1,14-13 17,13-13-32,-27-27 15,1-39 1,-1 13 0,14 52-16,-13-25 15</inkml:trace>
  <inkml:trace contextRef="#ctx0" brushRef="#br0" timeOffset="171547.0389">5914 15188 0,'0'13'78,"0"0"-78,0 0 15,0 0-15,0 40 16,0-26 0,-80-1-1,-26 1 1,40-27 0,66 13-16,-13-13 31,13 13 16,172 67-32,-13-28 1,-27 15 0,-79-28-1,-53-25 1,0-1-1,-40 13 1,-119 67 0,-65 26-1,-67 0 1,92-26 0,159-54 15,40 14-16,119 13 1,186 0 0,12-52-1,-105-14 1,-120-14 0,-65-12-1,-14 26-15,14-53 16,-14 27-16,53-80 15,27-26 1,-1-1 0,-12-26-1,-14 40 1,-66 93-16,0-1 16,13-12-16,0-1 31,-26 40 63,0 0-94,0 0 15,-1 0-15,-25 0 16,25 13-16,-12 1 15,13-14-15,13 13 16,-14-13 0,14 13 31,265 40-16,119 13-16,-14-13 1,-171-13 0,-186-27-1,-13 0 1,0 0 0,-27 14-1,27-14-15,-39 27 16,12-14-16,-65 27 15,-107 13 1,-52 14 0,79-27-1,66-27 1,106-39 93,0 0-109,0-1 16,13 1-16,14-40 16,-14 14-1,0 12 1</inkml:trace>
  <inkml:trace contextRef="#ctx0" brushRef="#br0" timeOffset="171811.2908">6959 15942 0,'0'0'0,"-80"53"16,41-40-16,-1 0 0,-119 40 15,-79 0 1,66-13 0,106-27-1,53 0 1,-1-13 46</inkml:trace>
  <inkml:trace contextRef="#ctx0" brushRef="#br0" timeOffset="172097.3927">6509 16167 0,'0'0'0,"13"13"0,14 13 15,65 40 1,-52-26 0,-27-40-1,0 13 32,1-13-47,38 0 16,-38 0-1,-14 13 1</inkml:trace>
  <inkml:trace contextRef="#ctx0" brushRef="#br0" timeOffset="172526.9564">8004 16603 0,'66'0'16,"-13"0"-16,198 13 15,120 14 1,317 39 15,26 40-15,-449-93-1,-239-13 1</inkml:trace>
  <inkml:trace contextRef="#ctx0" brushRef="#br0" timeOffset="173071.1725">10253 16630 0,'0'13'15,"13"0"-15,27 13 16,-14 1-16,54 26 16,-80-40-16,39 14 15,-12-1 1,-27 0-1,0-12 1,13 12 0,-13-13 31,-13-13-32,-27 14 1,27-1-16,-106 27 15,92-27-15,-52 26 16,-93 14 0,26-26-1,67-14 1</inkml:trace>
  <inkml:trace contextRef="#ctx0" brushRef="#br0" timeOffset="179095.8606">10901 16590 0,'26'0'188,"-12"0"-188,-1 0 0,40 0 15,0 0 1,-27 0 0,-26 13 77,0 0-61,-13 1-17,0-14-15,-27 26 16,-79 53 0,-66 40-1,0 27 1,13-1-1,13 27 1,93-119 0,52-26-16,1-1 15</inkml:trace>
  <inkml:trace contextRef="#ctx0" brushRef="#br0" timeOffset="179553.3698">10345 17212 0,'0'39'16,"0"14"0,-13 13-1,-13 1 1,26-1 0,-14-27-1,14-52 95,14 0-110,-14 0 0,39-27 15,-12 14 1</inkml:trace>
  <inkml:trace contextRef="#ctx0" brushRef="#br0" timeOffset="179969.9772">10517 17304 0,'14'0'15,"-14"13"1,0 1 0,0-1-1,0 0 1,0 14-16,-14 12 16,-25 1-1,12 0 16,1-27-15,13 0 0,26-13 46,0 0-62,80 0 16,39-40-1,-53-12 1,-39 25 0</inkml:trace>
  <inkml:trace contextRef="#ctx0" brushRef="#br0" timeOffset="180253.0302">11047 16960 0,'13'0'16,"0"0"-1,66 0 1,67 14-1,-40-1 1,-93-13 0,0 0-1</inkml:trace>
  <inkml:trace contextRef="#ctx0" brushRef="#br0" timeOffset="180548.0435">10755 17238 0,'27'0'0,"39"13"15,13-13 1,107 14 0,-14 12-1,-159-26-15,13 0 16,-12 0-16</inkml:trace>
  <inkml:trace contextRef="#ctx0" brushRef="#br0" timeOffset="181037.4733">11166 17119 0,'0'13'16,"-27"53"-1,-13 27 1,1 26 0,-14 0-1,13-39 1,14-28-1,26-65 48,13 0-47,13 0-16,14-14 0,53-26 15</inkml:trace>
  <inkml:trace contextRef="#ctx0" brushRef="#br0" timeOffset="181454.0801">11589 16987 0,'0'13'0,"0"0"16,0 14-16,-13 26 16,-14 26-1,27-53-15,-26 93 16,13-79 0,-14 66-16,-13 40 31,1-1-16,12-66 1,27-52 0,-13-14-1,13-26 32,0 0-47,53-67 16,92-52-1,-92 79-15</inkml:trace>
  <inkml:trace contextRef="#ctx0" brushRef="#br0" timeOffset="181721.1868">12594 16087 0,'0'0'0,"14"40"15,-1-14-15,0 27 16,-13-40-16,27 27 16,-27-27-16,0 1 15,13-1 1,-13 13-1,0 1 1</inkml:trace>
  <inkml:trace contextRef="#ctx0" brushRef="#br0" timeOffset="181988.2935">12290 16603 0,'0'0'0,"-13"27"16,0-1-16,-1 27 15,1-13 1,13-54 78,0 1-94,27 0 0,12-14 15</inkml:trace>
  <inkml:trace contextRef="#ctx0" brushRef="#br0" timeOffset="182372.0102">12608 16577 0,'0'0'0,"26"0"16,53 13-16,27 13 15,27 1 1,-14 12 0,-80-39-16,67 27 15,-93-27-15,-13 13 47,0 0-31,-39-13-16,-80 40 15,-40 13 1,0 0 15,67-13-15,25-14-1,14 1 1,1-1 0,25-13-1</inkml:trace>
  <inkml:trace contextRef="#ctx0" brushRef="#br0" timeOffset="182624.1672">12396 16947 0,'-13'13'0,"13"1"16,-14-1-16,-12 13 31,13 1-15,0-14-1,13 0-15,-14 0 16,14 1-16,27-14 47</inkml:trace>
  <inkml:trace contextRef="#ctx0" brushRef="#br0" timeOffset="182814.5306">12647 17040 0,'14'0'0,"-1"0"16,13 13 0,14 0-1,-14 0 1</inkml:trace>
  <inkml:trace contextRef="#ctx0" brushRef="#br0" timeOffset="183172.3337">12449 17251 0,'0'0'0,"-27"66"0,14-26 15,-27 53-15,-12 26 32,-1-13-17,53-80-15,-40 40 16,27-52-16,-1 12 15,1-13 1,13-26 47,0-13-63,13-1 15,-13-13-15</inkml:trace>
  <inkml:trace contextRef="#ctx0" brushRef="#br0" timeOffset="183588.9406">12277 17463 0,'13'0'0,"0"0"15,1 0 1,12 0 0,-13 26-1,14 14 1,-14 13 0,-13 0-1,0 0 1,-13-53-16,-1 40 15,14-27-15,0 13 16,0-12 0,0-1-1,93 0 17,-40-13-32,159 0 15,-173 0-15,94-26 16,-67-1-1,-27-26 1,-25 40-16</inkml:trace>
  <inkml:trace contextRef="#ctx0" brushRef="#br0" timeOffset="183864.0768">13468 17370 0,'13'0'32,"0"0"-17,93 0 1,-40 0-1,-53 0 1</inkml:trace>
  <inkml:trace contextRef="#ctx0" brushRef="#br0" timeOffset="184189.9889">13243 17476 0,'0'13'47,"13"-13"-32,66 0 1,-52 0-16,131 14 16,-118-14-16,119 0 15,-40 0 1,-79 0 0,-27 0-1,-13-14 1</inkml:trace>
  <inkml:trace contextRef="#ctx0" brushRef="#br0" timeOffset="184640.4821">13692 17265 0,'0'0'0,"-13"13"0,0 13 0,-66 80 16,12-27-1,15 1 17,-1-27-17,39-40 1,14 0-1,0 0 1,-13-13 0,26 0 15,1 0-31,39-13 16</inkml:trace>
  <inkml:trace contextRef="#ctx0" brushRef="#br0" timeOffset="185040.1832">13785 17397 0,'0'13'31,"0"0"-31,-13 40 16,-27 0 0,27-40-16,-40 54 15,40-54-15,-27 26 16,14-12-1,12-14 1,1-13 47,-27 0-32,27 0-31</inkml:trace>
  <inkml:trace contextRef="#ctx0" brushRef="#br0" timeOffset="185491.718">13335 17331 0,'-13'53'32,"-13"0"-17,-1 13 1,1 13-1,26-52-15,0 25 16,0-38-16,13 25 16,40 14-1,26-53 1,40 0 0,-39 0-1,-54 0-15,27 0 16,-40 0-1,0 0 1,-13-13-16,27 0 31,-27-14-31</inkml:trace>
  <inkml:trace contextRef="#ctx0" brushRef="#br0" timeOffset="185774.8095">13401 16788 0,'0'27'15,"0"-14"-15,0 0 16,14 0 15,-1 14-15,79-14 0,-52-13-16</inkml:trace>
  <inkml:trace contextRef="#ctx0" brushRef="#br0" timeOffset="186174.4727">14486 16775 0,'0'0'0,"13"13"16,-13 1 0,14 12-1,12 27 1,-13-27 0,-13 1-1,0 13 1,-13-40-16,-40 39 15,13-26-15,-39 1 16,-27-1 0,14-13-1,65 0 1,14-13 0,-13-40-1,-1 13 1</inkml:trace>
  <inkml:trace contextRef="#ctx0" brushRef="#br0" timeOffset="186508.3564">14023 17079 0,'0'0'0,"-26"146"16,12-93-16,-25 119 15,-14 13 1,0-13 0,13-106-1,27-13 1,13 0 0,0-66 77,79-67-77,-65 67-16</inkml:trace>
  <inkml:trace contextRef="#ctx0" brushRef="#br0" timeOffset="186809.3502">14248 17476 0,'27'0'0,"-14"0"0,106 0 15,53 0 1,66 0-1,-119 0 1,-106 0 15,-39 0 16,13 0-47,-80-13 16,27 0-16</inkml:trace>
  <inkml:trace contextRef="#ctx0" brushRef="#br0" timeOffset="187109.3466">14433 17397 0,'0'0'0,"-13"26"15,-40 27 1,40-26-16,-27 26 16,40-40-16,-13 0 15,13 0 1,26-13 15,1 0-15,26-13-1</inkml:trace>
  <inkml:trace contextRef="#ctx0" brushRef="#br0" timeOffset="187392.3998">14751 17503 0,'-13'13'0,"13"0"15,-27 40 1,-13-26 0,-13 12-1,-13-26 1,0 1-1,-13-14 1,39 0 0,0 0-1,27 0 1</inkml:trace>
  <inkml:trace contextRef="#ctx0" brushRef="#br0" timeOffset="188642.2986">14301 17675 0,'13'0'63,"0"0"-63,1 0 16,-1 0-16,0-14 15,0 14 1,-13 14 31,0-1-47,-13 40 15,-40 53 1,-53 26 0,27-53-1,39-26 1,27-13 15,26-40 16,133 0-31,-40-13-1,13-14 1,13-26-1,14-13 1,-107 66-16,41-40 16,-67 27-1,-13 0 1,0 0 0,-13 0-1,-27-14 1,-26 1-1,13 12 17,13 14-17,14 0 1,12 0-16,1 0 16,13-13-16,-26 13 15,-27 0 1,26 0-1,27 13 1,-13-13 0,0 0 31,13 14 31,0-1-63,13-13-15,-13 13 16,27 27 0,-1 13-1,14 0 1,-14 13-1,14-13 1,0 0 0,13-14-1,-14-25 1,1-14 0,39 0-1,14 13 1,-1 0 15,-78-13-31,39 0 16,-40 0-16</inkml:trace>
  <inkml:trace contextRef="#ctx0" brushRef="#br0" timeOffset="195281.8102">4538 15703 0,'0'14'250,"-14"-1"-250,14 13 31,0-12-16,-13-14 1,13 13 0,0 0-1,0 0 1,0-26 156,0 0-157,0-14 1,0-12 0,13 12-1,1 1 1,-1-1 0,0 1-1,0-1 1,27 1-1,-27 13 1,1 13 0,12 0 15,0-14-15,1 14-1,-1 0 1,-12 0 46,-14 14-46,0-1-16,13 0 16,0 27-1,0 0 1,-13-27-16,0 0 15,0 0 1,0 0-16,0 1 16,0 12 15,0 1-15,0 12-1,0-25 1,-13-1-1,13 0 1,-13-13 15,0 0 1,-1 0-32,1 0 15,0 0 1,-40 0-1,40 0-15,-14-13 16,14 13 0,0 0-16,0 0 31,13-13-15,-14-1-1,1 14 1,0-26-1,13 13 1,-13 13 0,13-14-1,0 1 1,0-27 0,0-12-1</inkml:trace>
  <inkml:trace contextRef="#ctx0" brushRef="#br0" timeOffset="196172.8671">4498 14526 0,'0'13'62,"13"14"-62,14 12 16,-1 1 0,1 0 15,-14-14-15,0 1-1,-13-14-15,0 0 16,13 0-16,-13 14 15,0-14 1,14 0 0,-14 1-1</inkml:trace>
  <inkml:trace contextRef="#ctx0" brushRef="#br0" timeOffset="199467.036">12197 17370 0,'14'0'78,"-1"0"-78,27 0 16,65 0-1,81 0 1,-1 14 0,-40-14-1,-12 0 1,-27 13-1,-67-13 1,-52 0 140,13 13-156,-13-13 16,-27 0 0,-13 27-1,-26-14 1,-1 13-1,27 1 1,27-14 0,-40 13-1,26-12 1,14-1 0,13 0-1,-14 0 1,14 1-1,0-1 17,-1 0-17,1 0 1,0 0 31,13 1-16,-13-14-31,13 13 16,-14-13-1,14 13 1,0 0 46,0 1-46,14-14 0,-1 13-1,0 0 1,27-13 0,13 13-1,0-13 1,13 0-1,13 0 1,-39 0 0,-14 0-1,14 0 1,0 0 0,-27 0-1</inkml:trace>
  <inkml:trace contextRef="#ctx0" brushRef="#br0" timeOffset="223400.1809">6972 12118 0,'13'0'93,"14"0"-77,-1 0-16,27-13 16,-27 13-16,54-26 15,-67 26 1,80-14 0,-54 1-16,14 13 15,-26 0 16,-14 0-15,-26 0 187,-1 0-203,1 13 16,-26 1-1,-67 38 1,53-12 0,26-27-16,-39 27 15,53-27-15,-40 14 16,13 12 0,-13-12-1,14-1 1,26-12-1,-1-14 1,14 13 31,-13-13-16,0 0-15,13 13-1,-13-13 1,-1 0 0,14 13 124,-13-13-93,13 14-31,0-1-1,-13-13 1,0 26 0,13-13-1,-14 1 1,14-1 15</inkml:trace>
  <inkml:trace contextRef="#ctx0" brushRef="#br0" timeOffset="224109.9737">7051 12396 0,'-13'0'93,"-13"13"-77,12 1 0,1-1-16,-53 26 15,13 1 1,13-13 0,14-1-1,13-13 1,-1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3-11-19T03:42:52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28311 13349 0,'0'-14'94,"-13"14"-94,-1-13 0,-25-13 15,-107-27 1,-132-66 0,-158-40-1,52 27 16,40 26-15,53 40 0,-92 0-1,184 26 1,-92 13 0,40 14-1,26 0 1,0 13-1,93 0 1,13-13 0,-27 13-1,67-14 1,-120 1 15,133 0-31,-80 0 31,-25-27-15,-1 0 0,-27 1-1,-13-1 1,-132-53 0,159 40-1,0-13 1,119 53-16,-159-66 15,159 66-15,-119-40 16,-40 0 0,79 26-1,14 14 1,-40 0 0,132 0-16,-132-1 15,119 14 1,-79 0-1,-40-13 1,40 13 0,-40-13-1,13 0 1,106 13-16,-132 0 16,158 0-16,-171-14 15,-67 1 1,-39-27-1,-27 14 1,54 13 0,210 0-16,-210-1 15,210 14 1,-157-26-16,-81-14 16,-158-13-1,159 40 16,211 0-31,-158-14 16,185 14-16,-119-13 16,-1-14-1,-12-13 1,0 27 0,-14-1-1,172 14-15,-158-14 16,171 27-16,-12-13 15,-14 0 1,-13 0 0,-14 13-1,-65 0 1,-54 13 0,40 27-1,14 39 16,-80 53-15,66-26 0,40 53-1,93-106-15,-40 119 16,39-119-16,-13 66 16,14 26-1,0-26 1,12 80-1,1 65 1,13-211-16,-26 159 16,26-146-16,-14 106 15,1 80 1,13-1 0,0-26-1,0 0 16,0-27-15,27 120 0,-1-27-1,14-40 1,-14-13 0,27 53-1,-26-66 1,-14-53-1,0 0 1,0 27 0,-13-41-1,14-12 1,-14-120-16,13 93 16,-13-105-1,13 65 1,13 14-1,-12 12 1,25-38 0,-39-54-16,27 40 15,-14-40-15,0 13 16,14 1 0,39 26-1,40 13 1,39 13-1,67 27 1,-14-27 0,133 14-1,-40-53 1,13-14 0,120 27 15,343 0-16,-26 13 1,-185-26 0,-133 0-1,-53-1 1,199 54 0,-119-40-1,-172-40 1,-14 27-1,27-1 1,27 1 0,66 0-1,105 26 1,146 27 0,-53-27 15,0-13-16,0-40 1,-105 0 0,-385-13-16,279 13 15,-305-13-15,119 0 16,13-13 0,67 0-1,13-14 1,39-12-1,-224 25-15,211-25 16,-238 39-16,133-27 16,52 1-1,-13-1 1,-26 1 15,106-80-15,-120 53-1,27-39 1,79-41 0,-26-12-1,-106-1 1,-146 120-16,54-93 16,-80 92-16,39-39 15,41-119 1,-14 13-1,-13-40 1,-27-52 0,-26-41-1,0 213-15,-39-239 16,39 252 0,-14-146-1,-25-27 1,-67-118-1,40 172 1,-53-41 0,26 81-1,14-28 1,-14 54 0,14 26-1,13 14 1,39 78-16,-79-65 15,93 79-15,-40-40 16,-26 1 0,-14-14-1,14-13 1,-40-14 15,66 54-31,-66-67 16,79 80-16,-53-53 15,14 13 1,13 0 0,26 27-1,1-1 1,12-13 0,-13 1-1,1-1 1,-1-26-1,14 39 1,12-12 0,1 25-16,0-25 15,13 26 1,0-1-16,-13-12 31,13 13-15,-14 13-1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8D6FA-358B-4E92-81D0-A200B7899F5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8832D-4FB7-46A8-8E53-C31323FF9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0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93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57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7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7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5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838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15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3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6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93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1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BFBF1-863A-FF94-7686-FD67C53A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6590D0-B175-8974-7BA1-34DC5542E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10688-ED0B-CAFE-1A3A-C1DD7B99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EDCA8-6856-1A98-F9EE-88BE782D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FD0E1-A4DB-1804-ADD0-B4D824B2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9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C3773-721D-195F-135D-E39B9F11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BA3041-CA39-6869-2C3D-530C4FA8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5682D-0B05-7ECE-0060-4E94EDE8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F4DFC-B35C-8427-B650-8835EA49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1B320-5F58-9DB7-3914-1699F287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1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CB97BA-193D-C4CF-AF1B-008C06CF2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871FC-15EB-683C-A74A-C767AE213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69E5E-21E3-2531-5974-4A373CC0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50F6B-9E30-6F5B-9C8D-44E1E246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2F0C1-0AC1-4DEB-9A91-374C8C42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2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7F5C-98D3-47CA-22AE-016457B9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ADAB-8F60-C65F-B949-40B91113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6CFB1-2A21-D389-9A6B-9CF3F56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98034-DD83-144F-3356-D4473EF9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28985-C9CF-342B-4CAA-AC8BDD57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EBAEC-D867-7BBE-6234-3EA2DE25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898FB-030A-8DEB-7FB3-DB1F77FE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52E10-3050-0730-D608-AA545CEE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85DAA-A768-4123-927A-B08936C6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AB9BE-3769-F8DB-C1D1-1ACADAF9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6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436DE-DED2-F181-7882-18F7A350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72971-510F-26BF-F9FB-6ED04D66C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A4C4B-5F5A-7AA0-AE9D-F0CE554B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89B597-A531-1573-7E5E-F9A7EEEB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205E4-5D7F-B9BF-932F-0518BDFA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1CCF0-850F-57FD-19B9-7DB2B5D9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7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0D61-6B40-0AD8-39FB-AF63739D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15C30-CD72-6C1D-E422-0E624C8AD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F79E8-61E7-6B56-A2B0-51C528056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98128D-2D69-6394-5285-A9E40AB90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2D230F-C77D-3F19-2E0E-DBED34FF7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FE066D-7C86-7E98-A999-346A667D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2AD2-2B8B-F3C1-E715-E090475E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98077-D52B-2F3F-902C-203158D8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B20AA-FBB3-469C-3EB1-C3A9ECDE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AB20D-D573-90CB-BE6D-67F3D28A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D81D3A-AEA1-76A0-C838-F6132113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215EB-EE5A-8171-0820-358F4E31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B0B80A-34D3-777F-650E-24961E8B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56E114-455D-535D-E4EF-FD422CEB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D869D7-C8BC-E759-8847-2448A8B1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0DEF3-47CE-601D-4841-97D987C4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84244-759A-DE11-E0C6-F396BBF1A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7E900-44D6-AA22-0E65-1AA5D1583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DA9E7-F87E-971B-8EBB-FE71C47B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B2E6F-6756-0377-8897-85F6B867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731E6-55BF-1E1C-64E3-63F682FD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15A04-8D9C-F0C2-B448-71E03F54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5A5EE1-F805-A786-D24E-4C073F1E4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CB09A-B133-D1F1-BD47-4764132B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06D9F-8093-647A-7A30-521C4764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C627E-7CCE-0804-E809-A79C65AC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E7C0F-26B4-3360-BCE8-F207986C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8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D2DC3-021C-3D37-4AA6-DFE6B824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45BD3-1017-7843-5B6E-FC246EBB1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0CDC4-7139-F199-C105-A6C818CB2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572E-19C2-4C79-ABC6-50B085CDCF65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68529-4FA0-3701-744B-449E8D377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6B739-CB6B-6E1F-7BCF-11BF539E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8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hyperlink" Target="#&#30456;&#20301;&#27169;&#31946;&#24230;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image" Target="../media/image24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image" Target="../media/image23.png"/><Relationship Id="rId2" Type="http://schemas.openxmlformats.org/officeDocument/2006/relationships/tags" Target="../tags/tag40.xml"/><Relationship Id="rId16" Type="http://schemas.openxmlformats.org/officeDocument/2006/relationships/image" Target="../media/image22.jpe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1"/>
          <p:cNvSpPr/>
          <p:nvPr/>
        </p:nvSpPr>
        <p:spPr>
          <a:xfrm>
            <a:off x="1817110" y="1268095"/>
            <a:ext cx="10404475" cy="231140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1886990" y="1831955"/>
            <a:ext cx="102929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基于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RTK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算法的双模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高精度车辆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定位系统</a:t>
            </a:r>
            <a:endParaRPr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4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（适用于鸿蒙）</a:t>
            </a:r>
            <a:endParaRPr lang="en-US" altLang="zh-CN" sz="4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PA-文本框 6"/>
          <p:cNvSpPr txBox="1"/>
          <p:nvPr>
            <p:custDataLst>
              <p:tags r:id="rId2"/>
            </p:custDataLst>
          </p:nvPr>
        </p:nvSpPr>
        <p:spPr>
          <a:xfrm>
            <a:off x="3126105" y="4598818"/>
            <a:ext cx="5139690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成员：杜俊航  张镒  巫海洲</a:t>
            </a:r>
          </a:p>
        </p:txBody>
      </p:sp>
      <p:sp>
        <p:nvSpPr>
          <p:cNvPr id="7" name="Rectangle 2"/>
          <p:cNvSpPr/>
          <p:nvPr/>
        </p:nvSpPr>
        <p:spPr>
          <a:xfrm>
            <a:off x="0" y="1310640"/>
            <a:ext cx="1775460" cy="22898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8415" y="3579495"/>
            <a:ext cx="12240000" cy="20955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>
            <p:custDataLst>
              <p:tags r:id="rId1"/>
            </p:custDataLst>
          </p:nvPr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endParaRPr lang="en-US" altLang="zh-CN" sz="3200" b="1" spc="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Rectangle 4"/>
          <p:cNvSpPr/>
          <p:nvPr>
            <p:custDataLst>
              <p:tags r:id="rId2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3.1.1</a:t>
            </a: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" name="内容占位符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9225" y="986790"/>
            <a:ext cx="11650980" cy="132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r>
              <a:rPr lang="en-US" altLang="zh-CN" sz="2400" b="1" i="0" dirty="0" err="1">
                <a:solidFill>
                  <a:srgbClr val="20212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实时动态</a:t>
            </a:r>
            <a:r>
              <a:rPr lang="en-US" altLang="zh-CN" sz="2400" i="0" dirty="0">
                <a:solidFill>
                  <a:srgbClr val="20212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eal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ime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inematic,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RTK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等线" panose="02010600030101010101" charset="-122"/>
              </a:rPr>
              <a:t>算法是一种对基准站和流动站接收的卫星信号进行差分解算，从而消除大气延迟、钟差等误差，提高定位精度的技术，能够实现厘米级的定位精度。</a:t>
            </a:r>
            <a:endParaRPr lang="en-US" altLang="zh-CN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324485" y="2521585"/>
            <a:ext cx="2684780" cy="108394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采集卫星信号数据</a:t>
            </a:r>
          </a:p>
        </p:txBody>
      </p:sp>
      <p:sp>
        <p:nvSpPr>
          <p:cNvPr id="18" name="右箭头 17"/>
          <p:cNvSpPr/>
          <p:nvPr>
            <p:custDataLst>
              <p:tags r:id="rId6"/>
            </p:custDataLst>
          </p:nvPr>
        </p:nvSpPr>
        <p:spPr>
          <a:xfrm>
            <a:off x="3307980" y="2793820"/>
            <a:ext cx="637189" cy="540841"/>
          </a:xfrm>
          <a:prstGeom prst="rightArrow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20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圆角矩形 18"/>
          <p:cNvSpPr/>
          <p:nvPr>
            <p:custDataLst>
              <p:tags r:id="rId7"/>
            </p:custDataLst>
          </p:nvPr>
        </p:nvSpPr>
        <p:spPr>
          <a:xfrm>
            <a:off x="4243070" y="2522855"/>
            <a:ext cx="2555240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伪距和载波相位</a:t>
            </a:r>
          </a:p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的差分计算</a:t>
            </a:r>
          </a:p>
        </p:txBody>
      </p:sp>
      <p:sp>
        <p:nvSpPr>
          <p:cNvPr id="20" name="右箭头 19"/>
          <p:cNvSpPr/>
          <p:nvPr>
            <p:custDataLst>
              <p:tags r:id="rId8"/>
            </p:custDataLst>
          </p:nvPr>
        </p:nvSpPr>
        <p:spPr>
          <a:xfrm>
            <a:off x="7184020" y="2793820"/>
            <a:ext cx="637189" cy="540841"/>
          </a:xfrm>
          <a:prstGeom prst="rightArrow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20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9"/>
            </p:custDataLst>
          </p:nvPr>
        </p:nvSpPr>
        <p:spPr>
          <a:xfrm>
            <a:off x="8206740" y="2521585"/>
            <a:ext cx="2654300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进行位置解算</a:t>
            </a:r>
          </a:p>
        </p:txBody>
      </p:sp>
      <p:sp>
        <p:nvSpPr>
          <p:cNvPr id="22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324485" y="3924935"/>
            <a:ext cx="2684780" cy="275844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基准站和流动站同时接收卫星信号，并记录下卫星的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伪距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载波相位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等数据</a:t>
            </a:r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4178300" y="3925570"/>
            <a:ext cx="2684780" cy="282321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将基准站记录的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伪距和载波相位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数据与流动站记录的进行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差分计算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，得到伪距差分数据和载波相位差分数据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8206740" y="3924935"/>
            <a:ext cx="2684780" cy="282321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结合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伪距差分数据、载波相位差分数据和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基准站的位置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，进行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位置解算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，从而得出更加精确的流动站位置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>
            <p:custDataLst>
              <p:tags r:id="rId13"/>
            </p:custDataLst>
          </p:nvPr>
        </p:nvSpPr>
        <p:spPr>
          <a:xfrm>
            <a:off x="10241915" y="51435"/>
            <a:ext cx="1651635" cy="6699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6CAC44-BEDA-21E9-58E7-45B6F69B230D}"/>
              </a:ext>
            </a:extLst>
          </p:cNvPr>
          <p:cNvSpPr txBox="1"/>
          <p:nvPr/>
        </p:nvSpPr>
        <p:spPr>
          <a:xfrm>
            <a:off x="1152704" y="124120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3.1.2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9D5F60-BE9E-4D68-A54D-F461991D5C69}"/>
              </a:ext>
            </a:extLst>
          </p:cNvPr>
          <p:cNvSpPr txBox="1"/>
          <p:nvPr/>
        </p:nvSpPr>
        <p:spPr>
          <a:xfrm>
            <a:off x="1229322" y="136873"/>
            <a:ext cx="8577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选择引入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算法的原因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CE29F-1D0D-4F1B-AAD8-A6135E24C46B}"/>
              </a:ext>
            </a:extLst>
          </p:cNvPr>
          <p:cNvSpPr txBox="1"/>
          <p:nvPr/>
        </p:nvSpPr>
        <p:spPr>
          <a:xfrm>
            <a:off x="0" y="931750"/>
            <a:ext cx="1081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定位算法由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单点定位逐步迭代，具有更高的定位精度。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3B0B78BC-38B4-408B-814C-C32DC9A05B73}"/>
              </a:ext>
            </a:extLst>
          </p:cNvPr>
          <p:cNvSpPr/>
          <p:nvPr/>
        </p:nvSpPr>
        <p:spPr>
          <a:xfrm>
            <a:off x="1276808" y="3821302"/>
            <a:ext cx="1855202" cy="400110"/>
          </a:xfrm>
          <a:prstGeom prst="roundRect">
            <a:avLst/>
          </a:prstGeom>
          <a:solidFill>
            <a:srgbClr val="1F4E79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/>
          </a:p>
        </p:txBody>
      </p:sp>
      <p:sp>
        <p:nvSpPr>
          <p:cNvPr id="12" name="圆角矩形 12">
            <a:extLst>
              <a:ext uri="{FF2B5EF4-FFF2-40B4-BE49-F238E27FC236}">
                <a16:creationId xmlns:a16="http://schemas.microsoft.com/office/drawing/2014/main" id="{665C2A7B-953D-4FBD-9BE5-9A557F88190F}"/>
              </a:ext>
            </a:extLst>
          </p:cNvPr>
          <p:cNvSpPr/>
          <p:nvPr/>
        </p:nvSpPr>
        <p:spPr>
          <a:xfrm>
            <a:off x="1271537" y="5631120"/>
            <a:ext cx="1855203" cy="400110"/>
          </a:xfrm>
          <a:prstGeom prst="roundRect">
            <a:avLst/>
          </a:prstGeom>
          <a:solidFill>
            <a:srgbClr val="1F4E79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单点定位</a:t>
            </a:r>
            <a:endParaRPr lang="zh-CN" altLang="en-US" sz="20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26D1CDC-CA9C-4DCE-B961-DA6ED002CAAD}"/>
              </a:ext>
            </a:extLst>
          </p:cNvPr>
          <p:cNvSpPr/>
          <p:nvPr/>
        </p:nvSpPr>
        <p:spPr>
          <a:xfrm>
            <a:off x="1271537" y="2078445"/>
            <a:ext cx="1855203" cy="400110"/>
          </a:xfrm>
          <a:prstGeom prst="roundRect">
            <a:avLst/>
          </a:prstGeom>
          <a:solidFill>
            <a:srgbClr val="1F4E79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 GPS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14E11E4-4A90-4E7C-B714-79D3CBAC2E91}"/>
              </a:ext>
            </a:extLst>
          </p:cNvPr>
          <p:cNvGraphicFramePr>
            <a:graphicFrameLocks noGrp="1"/>
          </p:cNvGraphicFramePr>
          <p:nvPr/>
        </p:nvGraphicFramePr>
        <p:xfrm>
          <a:off x="3518535" y="1747035"/>
          <a:ext cx="82699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97">
                  <a:extLst>
                    <a:ext uri="{9D8B030D-6E8A-4147-A177-3AD203B41FA5}">
                      <a16:colId xmlns:a16="http://schemas.microsoft.com/office/drawing/2014/main" val="2089426761"/>
                    </a:ext>
                  </a:extLst>
                </a:gridCol>
                <a:gridCol w="6672318">
                  <a:extLst>
                    <a:ext uri="{9D8B030D-6E8A-4147-A177-3AD203B41FA5}">
                      <a16:colId xmlns:a16="http://schemas.microsoft.com/office/drawing/2014/main" val="1676661605"/>
                    </a:ext>
                  </a:extLst>
                </a:gridCol>
              </a:tblGrid>
              <a:tr h="3224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将用户终端和基准站收到的载波信号，进行差分处理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724"/>
                  </a:ext>
                </a:extLst>
              </a:tr>
              <a:tr h="3224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载波信号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、伪距、星历数据、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30100"/>
                  </a:ext>
                </a:extLst>
              </a:tr>
              <a:tr h="5456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基准站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  <a:p>
                      <a:pPr marL="0" indent="0" algn="l" defTabSz="914400" rtl="0" eaLnBrk="1" latinLnBrk="0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0038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2459741-067D-4CFE-92BD-AEAA5F238077}"/>
              </a:ext>
            </a:extLst>
          </p:cNvPr>
          <p:cNvGraphicFramePr>
            <a:graphicFrameLocks noGrp="1"/>
          </p:cNvGraphicFramePr>
          <p:nvPr/>
        </p:nvGraphicFramePr>
        <p:xfrm>
          <a:off x="3518535" y="5013612"/>
          <a:ext cx="82671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53">
                  <a:extLst>
                    <a:ext uri="{9D8B030D-6E8A-4147-A177-3AD203B41FA5}">
                      <a16:colId xmlns:a16="http://schemas.microsoft.com/office/drawing/2014/main" val="2089426761"/>
                    </a:ext>
                  </a:extLst>
                </a:gridCol>
                <a:gridCol w="6670049">
                  <a:extLst>
                    <a:ext uri="{9D8B030D-6E8A-4147-A177-3AD203B41FA5}">
                      <a16:colId xmlns:a16="http://schemas.microsoft.com/office/drawing/2014/main" val="1676661605"/>
                    </a:ext>
                  </a:extLst>
                </a:gridCol>
              </a:tblGrid>
              <a:tr h="6236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用户终端接发射的伪距信息，计算接收机的绝对位置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724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伪距、星历数据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30100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0038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5D510C0-3463-4870-BA22-A7BC7A88441B}"/>
              </a:ext>
            </a:extLst>
          </p:cNvPr>
          <p:cNvGraphicFramePr>
            <a:graphicFrameLocks noGrp="1"/>
          </p:cNvGraphicFramePr>
          <p:nvPr/>
        </p:nvGraphicFramePr>
        <p:xfrm>
          <a:off x="3518535" y="3349089"/>
          <a:ext cx="8267103" cy="119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54">
                  <a:extLst>
                    <a:ext uri="{9D8B030D-6E8A-4147-A177-3AD203B41FA5}">
                      <a16:colId xmlns:a16="http://schemas.microsoft.com/office/drawing/2014/main" val="1018788548"/>
                    </a:ext>
                  </a:extLst>
                </a:gridCol>
                <a:gridCol w="6670049">
                  <a:extLst>
                    <a:ext uri="{9D8B030D-6E8A-4147-A177-3AD203B41FA5}">
                      <a16:colId xmlns:a16="http://schemas.microsoft.com/office/drawing/2014/main" val="887356385"/>
                    </a:ext>
                  </a:extLst>
                </a:gridCol>
              </a:tblGrid>
              <a:tr h="397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用户终端，接收基站和卫星的伪距信息，进行差分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45065"/>
                  </a:ext>
                </a:extLst>
              </a:tr>
              <a:tr h="397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伪距、星历数据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351103"/>
                  </a:ext>
                </a:extLst>
              </a:tr>
              <a:tr h="1908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基准站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13259"/>
                  </a:ext>
                </a:extLst>
              </a:tr>
            </a:tbl>
          </a:graphicData>
        </a:graphic>
      </p:graphicFrame>
      <p:sp>
        <p:nvSpPr>
          <p:cNvPr id="18" name="箭头: 上 17">
            <a:extLst>
              <a:ext uri="{FF2B5EF4-FFF2-40B4-BE49-F238E27FC236}">
                <a16:creationId xmlns:a16="http://schemas.microsoft.com/office/drawing/2014/main" id="{572C9B59-BCF1-47E5-8CB2-4715FDC94397}"/>
              </a:ext>
            </a:extLst>
          </p:cNvPr>
          <p:cNvSpPr/>
          <p:nvPr/>
        </p:nvSpPr>
        <p:spPr>
          <a:xfrm>
            <a:off x="1956822" y="2639776"/>
            <a:ext cx="484632" cy="978408"/>
          </a:xfrm>
          <a:prstGeom prst="up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2E348D5E-57EF-4891-8CD4-8FEF74406E0D}"/>
              </a:ext>
            </a:extLst>
          </p:cNvPr>
          <p:cNvSpPr/>
          <p:nvPr/>
        </p:nvSpPr>
        <p:spPr>
          <a:xfrm>
            <a:off x="1956822" y="4467206"/>
            <a:ext cx="484632" cy="978408"/>
          </a:xfrm>
          <a:prstGeom prst="up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4319DE-D7FD-9FB6-C8AA-F7DB65E088D9}"/>
              </a:ext>
            </a:extLst>
          </p:cNvPr>
          <p:cNvSpPr/>
          <p:nvPr/>
        </p:nvSpPr>
        <p:spPr>
          <a:xfrm>
            <a:off x="83005" y="2085614"/>
            <a:ext cx="99822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A06D2E-C92C-C6E3-00ED-E3D562755DF8}"/>
              </a:ext>
            </a:extLst>
          </p:cNvPr>
          <p:cNvSpPr/>
          <p:nvPr/>
        </p:nvSpPr>
        <p:spPr>
          <a:xfrm>
            <a:off x="83005" y="5638574"/>
            <a:ext cx="99822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劣</a:t>
            </a: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2A35A12B-9DA6-B423-6A44-069F052AE489}"/>
              </a:ext>
            </a:extLst>
          </p:cNvPr>
          <p:cNvSpPr/>
          <p:nvPr/>
        </p:nvSpPr>
        <p:spPr>
          <a:xfrm>
            <a:off x="298909" y="2678684"/>
            <a:ext cx="484632" cy="276693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DE10CEC-B458-E658-A43B-AF221C888494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178055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4067A-B7EB-4BF1-8665-53673755679A}"/>
              </a:ext>
            </a:extLst>
          </p:cNvPr>
          <p:cNvSpPr txBox="1"/>
          <p:nvPr/>
        </p:nvSpPr>
        <p:spPr>
          <a:xfrm>
            <a:off x="1229322" y="136873"/>
            <a:ext cx="826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利用数学模型解算和优化物理量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FEBADD-7738-4FB6-A97F-CC94DF431FFD}"/>
              </a:ext>
            </a:extLst>
          </p:cNvPr>
          <p:cNvSpPr txBox="1"/>
          <p:nvPr/>
        </p:nvSpPr>
        <p:spPr>
          <a:xfrm>
            <a:off x="0" y="931750"/>
            <a:ext cx="1081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算法主要运用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载波信号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作为观测量，因此我们从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载波信号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的数学建模开始，逐步进行解算，可以得到以下的数学计算流程。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399CD336-CA33-40E2-9A8E-72F97AD7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883" y="4483624"/>
            <a:ext cx="1161018" cy="16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>
            <a:extLst>
              <a:ext uri="{FF2B5EF4-FFF2-40B4-BE49-F238E27FC236}">
                <a16:creationId xmlns:a16="http://schemas.microsoft.com/office/drawing/2014/main" id="{AE13E9F9-23B2-460A-86D5-42BB0383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56" y="4128954"/>
            <a:ext cx="1125912" cy="19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86764491-BBC2-41CF-BDB9-40759C6F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25" y="2028607"/>
            <a:ext cx="1247766" cy="162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1A82D2F2-6943-4B8D-A34B-7233E1D23E5D}"/>
              </a:ext>
            </a:extLst>
          </p:cNvPr>
          <p:cNvSpPr txBox="1"/>
          <p:nvPr/>
        </p:nvSpPr>
        <p:spPr>
          <a:xfrm>
            <a:off x="9877113" y="2448636"/>
            <a:ext cx="16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卫星</a:t>
            </a:r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A5925D-BFC2-4B3F-995D-052D0898CD88}"/>
              </a:ext>
            </a:extLst>
          </p:cNvPr>
          <p:cNvSpPr txBox="1"/>
          <p:nvPr/>
        </p:nvSpPr>
        <p:spPr>
          <a:xfrm>
            <a:off x="6275176" y="5004426"/>
            <a:ext cx="191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接收机</a:t>
            </a:r>
            <a:r>
              <a:rPr lang="en-US" altLang="zh-CN" sz="2400" b="1" dirty="0" err="1"/>
              <a:t>i</a:t>
            </a:r>
            <a:endParaRPr lang="zh-CN" altLang="en-US" sz="2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3475C57-1CE6-4F9A-A68C-C22C1EF557B5}"/>
              </a:ext>
            </a:extLst>
          </p:cNvPr>
          <p:cNvSpPr txBox="1"/>
          <p:nvPr/>
        </p:nvSpPr>
        <p:spPr>
          <a:xfrm>
            <a:off x="9448800" y="5072333"/>
            <a:ext cx="164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基准站</a:t>
            </a:r>
            <a:r>
              <a:rPr lang="en-US" altLang="zh-CN" sz="2400" b="1" dirty="0"/>
              <a:t>j</a:t>
            </a:r>
            <a:endParaRPr lang="zh-CN" altLang="en-US" sz="2400" b="1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7887263-B95C-4ADF-97A4-F52D64E2E50D}"/>
              </a:ext>
            </a:extLst>
          </p:cNvPr>
          <p:cNvCxnSpPr>
            <a:cxnSpLocks/>
          </p:cNvCxnSpPr>
          <p:nvPr/>
        </p:nvCxnSpPr>
        <p:spPr>
          <a:xfrm>
            <a:off x="9635271" y="3357302"/>
            <a:ext cx="1272625" cy="12442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435B830-C878-40DC-BC1D-466E8D90994A}"/>
              </a:ext>
            </a:extLst>
          </p:cNvPr>
          <p:cNvCxnSpPr>
            <a:cxnSpLocks/>
          </p:cNvCxnSpPr>
          <p:nvPr/>
        </p:nvCxnSpPr>
        <p:spPr>
          <a:xfrm flipH="1">
            <a:off x="7681320" y="3200931"/>
            <a:ext cx="1019678" cy="13290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B1D021B-F8E1-4E14-91CE-7B63D893E5A9}"/>
              </a:ext>
            </a:extLst>
          </p:cNvPr>
          <p:cNvSpPr txBox="1"/>
          <p:nvPr/>
        </p:nvSpPr>
        <p:spPr>
          <a:xfrm>
            <a:off x="7094731" y="3562683"/>
            <a:ext cx="201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卫星信号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8CB63A2-D986-4059-A564-5AD3B6FE8378}"/>
              </a:ext>
            </a:extLst>
          </p:cNvPr>
          <p:cNvSpPr txBox="1"/>
          <p:nvPr/>
        </p:nvSpPr>
        <p:spPr>
          <a:xfrm>
            <a:off x="10102618" y="3475415"/>
            <a:ext cx="201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B80A274-76D9-4C67-9A30-60F1EEED5E33}"/>
              </a:ext>
            </a:extLst>
          </p:cNvPr>
          <p:cNvSpPr txBox="1"/>
          <p:nvPr/>
        </p:nvSpPr>
        <p:spPr>
          <a:xfrm>
            <a:off x="119230" y="1836897"/>
            <a:ext cx="65341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建立载波相位观测模型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建立载波相位差分模型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算法，解算整周模糊度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坐标转换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C0E8AF-7D5E-4BAD-93E6-372DF7563351}"/>
              </a:ext>
            </a:extLst>
          </p:cNvPr>
          <p:cNvSpPr txBox="1"/>
          <p:nvPr/>
        </p:nvSpPr>
        <p:spPr>
          <a:xfrm>
            <a:off x="8152191" y="1601278"/>
            <a:ext cx="222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模型构建拓扑图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778857-BCB2-4C39-86B4-5F6D12FD3BCC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182296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4613550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4067A-B7EB-4BF1-8665-53673755679A}"/>
              </a:ext>
            </a:extLst>
          </p:cNvPr>
          <p:cNvSpPr txBox="1"/>
          <p:nvPr/>
        </p:nvSpPr>
        <p:spPr>
          <a:xfrm>
            <a:off x="1229322" y="136873"/>
            <a:ext cx="826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建立载波相位观测模型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B8D0D5-00F2-454C-9856-A90970B2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5854"/>
            <a:ext cx="10863695" cy="68693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573690B-732C-43AC-AF4E-443F50F2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" y="1979359"/>
            <a:ext cx="1213962" cy="448338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AC3A87AE-B1CE-41BC-B9E4-5874A5257E4B}"/>
              </a:ext>
            </a:extLst>
          </p:cNvPr>
          <p:cNvSpPr txBox="1"/>
          <p:nvPr/>
        </p:nvSpPr>
        <p:spPr>
          <a:xfrm>
            <a:off x="1293177" y="2053266"/>
            <a:ext cx="3850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时刻载波相位值的测量值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5EE8BC3-3EF7-49E3-82DC-A36AAE099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3" y="2799861"/>
            <a:ext cx="1126857" cy="51647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25B55392-0412-4A49-A910-2D7BACE9F1BF}"/>
              </a:ext>
            </a:extLst>
          </p:cNvPr>
          <p:cNvSpPr txBox="1"/>
          <p:nvPr/>
        </p:nvSpPr>
        <p:spPr>
          <a:xfrm>
            <a:off x="1186470" y="2895851"/>
            <a:ext cx="48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时刻卫星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与接收机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的实际距离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23C130A8-BCB5-499A-8CA1-C1A9F9D85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3" y="3580143"/>
            <a:ext cx="1180230" cy="670584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B14E15D-8CC1-42C2-B146-38048B50A5AA}"/>
              </a:ext>
            </a:extLst>
          </p:cNvPr>
          <p:cNvSpPr txBox="1"/>
          <p:nvPr/>
        </p:nvSpPr>
        <p:spPr>
          <a:xfrm>
            <a:off x="1286596" y="3673488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的时钟误差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EF849E9-23AD-450F-9B17-42AD319FE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78" y="4384129"/>
            <a:ext cx="517058" cy="55089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286F28E-1E44-4F4F-8A3B-E43CF4B2E203}"/>
              </a:ext>
            </a:extLst>
          </p:cNvPr>
          <p:cNvSpPr txBox="1"/>
          <p:nvPr/>
        </p:nvSpPr>
        <p:spPr>
          <a:xfrm>
            <a:off x="1251793" y="4459519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的整周模糊度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F8D207B-A583-414C-9FE2-842F92071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0613" y="2826447"/>
            <a:ext cx="999433" cy="507174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903A8E76-969E-4D2B-83B7-A1426B7448B8}"/>
              </a:ext>
            </a:extLst>
          </p:cNvPr>
          <p:cNvSpPr txBox="1"/>
          <p:nvPr/>
        </p:nvSpPr>
        <p:spPr>
          <a:xfrm>
            <a:off x="7599437" y="2889734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的时钟误差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BC502616-70C8-4270-9837-3386FB3AB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1102" y="3504065"/>
            <a:ext cx="1198453" cy="535023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1DAF5ADF-0E6F-4640-A9BE-989888049263}"/>
              </a:ext>
            </a:extLst>
          </p:cNvPr>
          <p:cNvSpPr txBox="1"/>
          <p:nvPr/>
        </p:nvSpPr>
        <p:spPr>
          <a:xfrm>
            <a:off x="7637537" y="3571419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电离层延迟误差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76F1DE6-0665-4BE6-8652-F4388C6969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1800" y="4250727"/>
            <a:ext cx="1145737" cy="544578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0614428C-FBE8-4533-82DB-18C2ACE37C1D}"/>
              </a:ext>
            </a:extLst>
          </p:cNvPr>
          <p:cNvSpPr txBox="1"/>
          <p:nvPr/>
        </p:nvSpPr>
        <p:spPr>
          <a:xfrm>
            <a:off x="7675637" y="4379136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对流层误差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8DE38E6-E85F-46F8-ABBD-DA0BEE5A44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3700" y="1780763"/>
            <a:ext cx="884705" cy="822255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B5C748B4-1F95-403F-AE30-3DCD39EF4C5F}"/>
              </a:ext>
            </a:extLst>
          </p:cNvPr>
          <p:cNvSpPr txBox="1"/>
          <p:nvPr/>
        </p:nvSpPr>
        <p:spPr>
          <a:xfrm>
            <a:off x="7460471" y="2051104"/>
            <a:ext cx="366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载波相位的观测噪声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15F393-4A97-4FBF-A34C-353520435809}"/>
              </a:ext>
            </a:extLst>
          </p:cNvPr>
          <p:cNvSpPr txBox="1"/>
          <p:nvPr/>
        </p:nvSpPr>
        <p:spPr>
          <a:xfrm>
            <a:off x="17414" y="5316445"/>
            <a:ext cx="11580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分析载波相位观测模型，八个因子中有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一半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是跟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相关的，因此需要利用差分模型来消除观测方程中钟差、电离层、对流层等误差。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2C43678-C852-4C51-8CEB-A5E06CD0CDE4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411322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8E2E7B-66E9-42A6-8F88-2C0CD4C5876D}"/>
                  </a:ext>
                </a:extLst>
              </p:cNvPr>
              <p:cNvSpPr txBox="1"/>
              <p:nvPr/>
            </p:nvSpPr>
            <p:spPr>
              <a:xfrm>
                <a:off x="7320" y="1661330"/>
                <a:ext cx="8324850" cy="3187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𝑁𝑗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的起始</a:t>
                </a:r>
                <a:r>
                  <a:rPr lang="en-US" altLang="zh-CN" u="sng" dirty="0" err="1">
                    <a:solidFill>
                      <a:srgbClr val="0563C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hlinkClick r:id="rId2" action="ppaction://hlinkfile"/>
                  </a:rPr>
                  <a:t>相位模糊度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的起始历元至观测历元的相位整周数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测量相位的小数部分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——卫星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的地心坐标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的修正坐标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Δdρ</m:t>
                    </m:r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——各项的残差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8E2E7B-66E9-42A6-8F88-2C0CD4C5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" y="1661330"/>
                <a:ext cx="8324850" cy="3187796"/>
              </a:xfrm>
              <a:prstGeom prst="rect">
                <a:avLst/>
              </a:prstGeom>
              <a:blipFill>
                <a:blip r:embed="rId3"/>
                <a:stretch>
                  <a:fillRect l="-220" b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36E74E-74E1-4517-A91A-DF9F8541B457}"/>
                  </a:ext>
                </a:extLst>
              </p:cNvPr>
              <p:cNvSpPr txBox="1"/>
              <p:nvPr/>
            </p:nvSpPr>
            <p:spPr>
              <a:xfrm>
                <a:off x="-21590" y="742396"/>
                <a:ext cx="12206270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𝑁𝑗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zh-CN" altLang="zh-CN" sz="12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36E74E-74E1-4517-A91A-DF9F8541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742396"/>
                <a:ext cx="12206270" cy="928459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建立载波相位差分模型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7377E6-6C53-46FC-8EB3-5C6F3C5164F4}"/>
              </a:ext>
            </a:extLst>
          </p:cNvPr>
          <p:cNvSpPr txBox="1"/>
          <p:nvPr/>
        </p:nvSpPr>
        <p:spPr>
          <a:xfrm>
            <a:off x="116680" y="5406509"/>
            <a:ext cx="118276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分析载波相位差分模型，我们可以发现，成功把载波相位观测模型中，与误差相关的因子消去了。运用载波进行测距的精度要远远高于伪距，但是其缺点在于载波相位存在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整周模糊度未知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的问题，需要进行模糊度固定才能使用这种高精度的测量信息。因此我们必须要对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整周模糊度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进行解算。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E399D0-719F-4AF5-BEBF-A15740B974E1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110854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29322" y="136873"/>
            <a:ext cx="8486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解算整周模糊度，基于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LAMBDA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算法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2E6B9B-BE5C-48F5-ADB7-DDC1EEC59107}"/>
              </a:ext>
            </a:extLst>
          </p:cNvPr>
          <p:cNvSpPr txBox="1"/>
          <p:nvPr/>
        </p:nvSpPr>
        <p:spPr>
          <a:xfrm>
            <a:off x="0" y="1138907"/>
            <a:ext cx="11827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10FE6CF-B321-4365-A167-DE6EDFDC45CB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160480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29322" y="136873"/>
            <a:ext cx="8486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6C0F4-193D-4D2A-A826-883623625138}"/>
                  </a:ext>
                </a:extLst>
              </p:cNvPr>
              <p:cNvSpPr txBox="1"/>
              <p:nvPr/>
            </p:nvSpPr>
            <p:spPr>
              <a:xfrm>
                <a:off x="-21590" y="942523"/>
                <a:ext cx="11715909" cy="831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在上一步，固定整周模糊度后，我们就能从载波相位差分模型中得出接收机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的地心坐标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2400" dirty="0">
                    <a:solidFill>
                      <a:srgbClr val="12121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通过与地心坐标之间进行转换参数输出，得到当地的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坐标。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6C0F4-193D-4D2A-A826-883623625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942523"/>
                <a:ext cx="11715909" cy="831318"/>
              </a:xfrm>
              <a:prstGeom prst="rect">
                <a:avLst/>
              </a:prstGeom>
              <a:blipFill>
                <a:blip r:embed="rId2"/>
                <a:stretch>
                  <a:fillRect l="-780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367DD-D524-4F0F-A85A-1B1106B7E7F6}"/>
                  </a:ext>
                </a:extLst>
              </p:cNvPr>
              <p:cNvSpPr txBox="1"/>
              <p:nvPr/>
            </p:nvSpPr>
            <p:spPr>
              <a:xfrm>
                <a:off x="2455750" y="1539017"/>
                <a:ext cx="8517050" cy="2875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eqArr>
                                  <m:eqArr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1 0 0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 1 0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eqAr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0 0 1 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0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zh-CN" altLang="zh-CN" sz="1400" dirty="0"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367DD-D524-4F0F-A85A-1B1106B7E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50" y="1539017"/>
                <a:ext cx="8517050" cy="2875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75E0EE-A0E6-456B-8F7F-C13EBEAD67F8}"/>
                  </a:ext>
                </a:extLst>
              </p:cNvPr>
              <p:cNvSpPr txBox="1"/>
              <p:nvPr/>
            </p:nvSpPr>
            <p:spPr>
              <a:xfrm>
                <a:off x="40621" y="4595158"/>
                <a:ext cx="61817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/>
                  <a:t>当地坐标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/>
                  <a:t>基线向量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75E0EE-A0E6-456B-8F7F-C13EBEAD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" y="4595158"/>
                <a:ext cx="6181724" cy="830997"/>
              </a:xfrm>
              <a:prstGeom prst="rect">
                <a:avLst/>
              </a:prstGeom>
              <a:blipFill>
                <a:blip r:embed="rId4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6D5B5A22-38FE-47DA-BEB3-AE507B301AD5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394839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>
            <p:custDataLst>
              <p:tags r:id="rId1"/>
            </p:custDataLst>
          </p:nvPr>
        </p:nvSpPr>
        <p:spPr>
          <a:xfrm>
            <a:off x="1181341" y="2429586"/>
            <a:ext cx="6921444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endParaRPr lang="en-US" altLang="zh-CN" sz="3200" b="1" spc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Rectangle 4"/>
          <p:cNvSpPr/>
          <p:nvPr>
            <p:custDataLst>
              <p:tags r:id="rId2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3.2</a:t>
            </a: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6" name="内容占位符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9225" y="994410"/>
            <a:ext cx="11650980" cy="1534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r>
              <a:rPr lang="zh-CN" i="0" dirty="0">
                <a:solidFill>
                  <a:srgbClr val="202122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双模定位：使用两种不同的定位系统进行位置确定，可以弥补彼此的不足，能够在密集高楼、山区等复杂的环境下提供较为精确的定位并且能持续不断定位。</a:t>
            </a:r>
          </a:p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自适应算法：一种根据不同环境动态选择最佳定位系统的方法。</a:t>
            </a:r>
          </a:p>
        </p:txBody>
      </p:sp>
      <p:sp>
        <p:nvSpPr>
          <p:cNvPr id="14" name="Text6"/>
          <p:cNvSpPr txBox="1"/>
          <p:nvPr>
            <p:custDataLst>
              <p:tags r:id="rId5"/>
            </p:custDataLst>
          </p:nvPr>
        </p:nvSpPr>
        <p:spPr>
          <a:xfrm>
            <a:off x="339725" y="2734945"/>
            <a:ext cx="5269230" cy="3427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r>
              <a:rPr lang="zh-CN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环境检测：通过传感器检测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信号。</a:t>
            </a:r>
          </a:p>
          <a:p>
            <a:endParaRPr lang="zh-CN" altLang="en-US" sz="2400" dirty="0">
              <a:solidFill>
                <a:srgbClr val="37415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定位系统决策：设置一个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信号阈值，当信号强度低于阈值时切换成基站定位，当信号强度高于阈值时切换成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定位。</a:t>
            </a:r>
          </a:p>
          <a:p>
            <a:endParaRPr lang="zh-CN" altLang="en-US" sz="2400" dirty="0">
              <a:solidFill>
                <a:srgbClr val="37415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定位系统切换：设备重新配置硬件，调整参数并切换信号源。</a:t>
            </a:r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10325735" y="118745"/>
            <a:ext cx="1718310" cy="6699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</a:p>
        </p:txBody>
      </p:sp>
      <p:pic>
        <p:nvPicPr>
          <p:cNvPr id="7" name="图片 6" descr="联想截图_2023111218545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32500" y="2309495"/>
            <a:ext cx="5448300" cy="43129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B4A486-D7E1-0A68-D3E0-0A8EFB3828B0}"/>
              </a:ext>
            </a:extLst>
          </p:cNvPr>
          <p:cNvSpPr txBox="1"/>
          <p:nvPr/>
        </p:nvSpPr>
        <p:spPr>
          <a:xfrm>
            <a:off x="1081225" y="125698"/>
            <a:ext cx="826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2-GNSS+LBS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双模定位的原理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/>
          <p:cNvSpPr/>
          <p:nvPr>
            <p:custDataLst>
              <p:tags r:id="rId1"/>
            </p:custDataLst>
          </p:nvPr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 smtClean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关键技术</a:t>
            </a:r>
            <a:r>
              <a:rPr lang="en-US" altLang="zh-CN" sz="3200" b="1" spc="600" dirty="0" smtClean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3 – </a:t>
            </a:r>
            <a:r>
              <a:rPr lang="zh-CN" altLang="en-US" sz="3200" b="1" spc="600" dirty="0" smtClean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国产化替代</a:t>
            </a:r>
            <a:endParaRPr lang="en-US" altLang="zh-CN" sz="3200" b="1" spc="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Rectangle 4"/>
          <p:cNvSpPr/>
          <p:nvPr>
            <p:custDataLst>
              <p:tags r:id="rId2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82603" y="847968"/>
            <a:ext cx="5556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硬件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技术（芯片、指令）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5"/>
            </p:custDataLst>
          </p:nvPr>
        </p:nvCxnSpPr>
        <p:spPr>
          <a:xfrm>
            <a:off x="6096000" y="826770"/>
            <a:ext cx="0" cy="6031230"/>
          </a:xfrm>
          <a:prstGeom prst="line">
            <a:avLst/>
          </a:prstGeom>
          <a:noFill/>
          <a:ln w="34925" cap="flat" cmpd="sng" algn="ctr">
            <a:solidFill>
              <a:srgbClr val="5B9BD5"/>
            </a:solidFill>
            <a:prstDash val="solid"/>
            <a:miter lim="800000"/>
          </a:ln>
          <a:effectLst>
            <a:softEdge rad="0"/>
          </a:effectLst>
        </p:spPr>
      </p:cxnSp>
      <p:pic>
        <p:nvPicPr>
          <p:cNvPr id="32" name="Picture 6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814" y="4204542"/>
            <a:ext cx="2812842" cy="15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/>
          <p:cNvSpPr txBox="1"/>
          <p:nvPr>
            <p:custDataLst>
              <p:tags r:id="rId7"/>
            </p:custDataLst>
          </p:nvPr>
        </p:nvSpPr>
        <p:spPr>
          <a:xfrm>
            <a:off x="7565747" y="4566465"/>
            <a:ext cx="2074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开源鸿蒙平台</a:t>
            </a:r>
          </a:p>
        </p:txBody>
      </p:sp>
      <p:sp>
        <p:nvSpPr>
          <p:cNvPr id="36" name="文本框 35"/>
          <p:cNvSpPr txBox="1"/>
          <p:nvPr>
            <p:custDataLst>
              <p:tags r:id="rId8"/>
            </p:custDataLst>
          </p:nvPr>
        </p:nvSpPr>
        <p:spPr>
          <a:xfrm>
            <a:off x="6214111" y="837247"/>
            <a:ext cx="2208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嵌入式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OS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083050" y="3912235"/>
            <a:ext cx="1437640" cy="2174240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10"/>
            </p:custDataLst>
          </p:nvPr>
        </p:nvSpPr>
        <p:spPr>
          <a:xfrm>
            <a:off x="3551227" y="6165393"/>
            <a:ext cx="2929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华为海思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</a:rPr>
              <a:t>Hi3861-Soc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芯片</a:t>
            </a:r>
          </a:p>
        </p:txBody>
      </p:sp>
      <p:pic>
        <p:nvPicPr>
          <p:cNvPr id="39" name="图片 38" descr="联想截图_2023111110034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98805" y="3912235"/>
            <a:ext cx="2230120" cy="1999615"/>
          </a:xfrm>
          <a:prstGeom prst="rect">
            <a:avLst/>
          </a:prstGeom>
        </p:spPr>
      </p:pic>
      <p:sp>
        <p:nvSpPr>
          <p:cNvPr id="40" name="文本框 39"/>
          <p:cNvSpPr txBox="1"/>
          <p:nvPr>
            <p:custDataLst>
              <p:tags r:id="rId12"/>
            </p:custDataLst>
          </p:nvPr>
        </p:nvSpPr>
        <p:spPr>
          <a:xfrm>
            <a:off x="469900" y="6086475"/>
            <a:ext cx="23590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RISC-V指令集</a:t>
            </a:r>
          </a:p>
        </p:txBody>
      </p:sp>
      <p:sp>
        <p:nvSpPr>
          <p:cNvPr id="41" name="椭圆 40"/>
          <p:cNvSpPr/>
          <p:nvPr>
            <p:custDataLst>
              <p:tags r:id="rId13"/>
            </p:custDataLst>
          </p:nvPr>
        </p:nvSpPr>
        <p:spPr>
          <a:xfrm>
            <a:off x="9967595" y="51435"/>
            <a:ext cx="1925955" cy="6699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</a:p>
        </p:txBody>
      </p:sp>
      <p:sp>
        <p:nvSpPr>
          <p:cNvPr id="7" name="文本框 6"/>
          <p:cNvSpPr txBox="1"/>
          <p:nvPr>
            <p:custDataLst>
              <p:tags r:id="rId14"/>
            </p:custDataLst>
          </p:nvPr>
        </p:nvSpPr>
        <p:spPr>
          <a:xfrm>
            <a:off x="3034669" y="3468063"/>
            <a:ext cx="114426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硬件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1700" y="1853339"/>
            <a:ext cx="12763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x86</a:t>
            </a:r>
          </a:p>
          <a:p>
            <a:pPr algn="ctr"/>
            <a:r>
              <a:rPr lang="zh-CN" altLang="en-US" dirty="0" smtClean="0"/>
              <a:t>（指令是否开源）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145995" y="1877894"/>
            <a:ext cx="12763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厂商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TI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（价格）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124271" y="1853339"/>
            <a:ext cx="12763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（价格）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8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222F82FD-6BE2-4C8F-97D5-E2F3DBC43122}"/>
              </a:ext>
            </a:extLst>
          </p:cNvPr>
          <p:cNvCxnSpPr>
            <a:cxnSpLocks/>
          </p:cNvCxnSpPr>
          <p:nvPr/>
        </p:nvCxnSpPr>
        <p:spPr>
          <a:xfrm>
            <a:off x="72928" y="3919398"/>
            <a:ext cx="11270120" cy="0"/>
          </a:xfrm>
          <a:prstGeom prst="line">
            <a:avLst/>
          </a:prstGeom>
          <a:ln w="34925">
            <a:solidFill>
              <a:schemeClr val="accent1">
                <a:alpha val="1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4">
            <a:extLst>
              <a:ext uri="{FF2B5EF4-FFF2-40B4-BE49-F238E27FC236}">
                <a16:creationId xmlns:a16="http://schemas.microsoft.com/office/drawing/2014/main" id="{BD8EE498-C5A2-4803-AEDA-78DF69242CB0}"/>
              </a:ext>
            </a:extLst>
          </p:cNvPr>
          <p:cNvSpPr/>
          <p:nvPr/>
        </p:nvSpPr>
        <p:spPr>
          <a:xfrm>
            <a:off x="1405158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5AFEAFAB-0FE5-4E08-908F-9949EF6290CD}"/>
              </a:ext>
            </a:extLst>
          </p:cNvPr>
          <p:cNvSpPr/>
          <p:nvPr/>
        </p:nvSpPr>
        <p:spPr>
          <a:xfrm>
            <a:off x="5313188" y="3865254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Oval 26">
            <a:extLst>
              <a:ext uri="{FF2B5EF4-FFF2-40B4-BE49-F238E27FC236}">
                <a16:creationId xmlns:a16="http://schemas.microsoft.com/office/drawing/2014/main" id="{A2783162-512D-4600-AB0D-6E5FB68838A9}"/>
              </a:ext>
            </a:extLst>
          </p:cNvPr>
          <p:cNvSpPr/>
          <p:nvPr/>
        </p:nvSpPr>
        <p:spPr>
          <a:xfrm>
            <a:off x="9221218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Text1">
            <a:extLst>
              <a:ext uri="{FF2B5EF4-FFF2-40B4-BE49-F238E27FC236}">
                <a16:creationId xmlns:a16="http://schemas.microsoft.com/office/drawing/2014/main" id="{13F51E28-89EA-44FB-B826-3E4B141AC76D}"/>
              </a:ext>
            </a:extLst>
          </p:cNvPr>
          <p:cNvSpPr/>
          <p:nvPr/>
        </p:nvSpPr>
        <p:spPr>
          <a:xfrm>
            <a:off x="678366" y="1963912"/>
            <a:ext cx="1526305" cy="151605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01</a:t>
            </a:r>
          </a:p>
        </p:txBody>
      </p:sp>
      <p:sp>
        <p:nvSpPr>
          <p:cNvPr id="13" name="Text2">
            <a:extLst>
              <a:ext uri="{FF2B5EF4-FFF2-40B4-BE49-F238E27FC236}">
                <a16:creationId xmlns:a16="http://schemas.microsoft.com/office/drawing/2014/main" id="{B3FA0A9E-EEF9-490C-8A4F-D08E7CAEC988}"/>
              </a:ext>
            </a:extLst>
          </p:cNvPr>
          <p:cNvSpPr/>
          <p:nvPr/>
        </p:nvSpPr>
        <p:spPr>
          <a:xfrm>
            <a:off x="8523205" y="2037523"/>
            <a:ext cx="1523026" cy="144244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03</a:t>
            </a:r>
          </a:p>
        </p:txBody>
      </p:sp>
      <p:sp>
        <p:nvSpPr>
          <p:cNvPr id="14" name="Text3">
            <a:extLst>
              <a:ext uri="{FF2B5EF4-FFF2-40B4-BE49-F238E27FC236}">
                <a16:creationId xmlns:a16="http://schemas.microsoft.com/office/drawing/2014/main" id="{47D1D511-3A0D-498A-A2A1-CE871945F411}"/>
              </a:ext>
            </a:extLst>
          </p:cNvPr>
          <p:cNvSpPr/>
          <p:nvPr/>
        </p:nvSpPr>
        <p:spPr>
          <a:xfrm>
            <a:off x="4566882" y="4113832"/>
            <a:ext cx="1619612" cy="1685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02</a:t>
            </a:r>
          </a:p>
        </p:txBody>
      </p:sp>
      <p:sp>
        <p:nvSpPr>
          <p:cNvPr id="16" name="Text5">
            <a:extLst>
              <a:ext uri="{FF2B5EF4-FFF2-40B4-BE49-F238E27FC236}">
                <a16:creationId xmlns:a16="http://schemas.microsoft.com/office/drawing/2014/main" id="{48DA2951-8FE8-43AA-B7F2-2B43C99C2960}"/>
              </a:ext>
            </a:extLst>
          </p:cNvPr>
          <p:cNvSpPr txBox="1"/>
          <p:nvPr/>
        </p:nvSpPr>
        <p:spPr>
          <a:xfrm>
            <a:off x="231542" y="4477478"/>
            <a:ext cx="2617545" cy="369332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6">
            <a:extLst>
              <a:ext uri="{FF2B5EF4-FFF2-40B4-BE49-F238E27FC236}">
                <a16:creationId xmlns:a16="http://schemas.microsoft.com/office/drawing/2014/main" id="{A314845F-DB5C-4D90-8683-6C98197A3A2B}"/>
              </a:ext>
            </a:extLst>
          </p:cNvPr>
          <p:cNvSpPr txBox="1"/>
          <p:nvPr/>
        </p:nvSpPr>
        <p:spPr>
          <a:xfrm>
            <a:off x="2932257" y="2638380"/>
            <a:ext cx="2686306" cy="937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8">
            <a:extLst>
              <a:ext uri="{FF2B5EF4-FFF2-40B4-BE49-F238E27FC236}">
                <a16:creationId xmlns:a16="http://schemas.microsoft.com/office/drawing/2014/main" id="{C9C19BE2-B125-4AB5-9243-E9959994E1BF}"/>
              </a:ext>
            </a:extLst>
          </p:cNvPr>
          <p:cNvSpPr txBox="1"/>
          <p:nvPr/>
        </p:nvSpPr>
        <p:spPr>
          <a:xfrm>
            <a:off x="8438500" y="2842341"/>
            <a:ext cx="2617545" cy="8098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10">
            <a:extLst>
              <a:ext uri="{FF2B5EF4-FFF2-40B4-BE49-F238E27FC236}">
                <a16:creationId xmlns:a16="http://schemas.microsoft.com/office/drawing/2014/main" id="{341BA470-4E51-42C2-A7DC-62F78416311F}"/>
              </a:ext>
            </a:extLst>
          </p:cNvPr>
          <p:cNvSpPr txBox="1"/>
          <p:nvPr/>
        </p:nvSpPr>
        <p:spPr>
          <a:xfrm>
            <a:off x="2857246" y="2393568"/>
            <a:ext cx="2617543" cy="996961"/>
          </a:xfrm>
          <a:prstGeom prst="rect">
            <a:avLst/>
          </a:prstGeom>
        </p:spPr>
        <p:txBody>
          <a:bodyPr wrap="square" lIns="72000" tIns="36000" rIns="72000" bIns="36000" rtlCol="0">
            <a:normAutofit fontScale="95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6">
            <a:extLst>
              <a:ext uri="{FF2B5EF4-FFF2-40B4-BE49-F238E27FC236}">
                <a16:creationId xmlns:a16="http://schemas.microsoft.com/office/drawing/2014/main" id="{74DC8067-92FF-443F-B1B2-C75B68B263D3}"/>
              </a:ext>
            </a:extLst>
          </p:cNvPr>
          <p:cNvSpPr txBox="1"/>
          <p:nvPr/>
        </p:nvSpPr>
        <p:spPr>
          <a:xfrm>
            <a:off x="185944" y="4315880"/>
            <a:ext cx="2746313" cy="1095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搭建双模定位系统，将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算法加到系统上进行优化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A988440-7210-4E04-B47D-8096EA912C26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6">
                <a:extLst>
                  <a:ext uri="{FF2B5EF4-FFF2-40B4-BE49-F238E27FC236}">
                    <a16:creationId xmlns:a16="http://schemas.microsoft.com/office/drawing/2014/main" id="{CA614DA0-0D40-4C68-8E8A-15348C9622A0}"/>
                  </a:ext>
                </a:extLst>
              </p:cNvPr>
              <p:cNvSpPr txBox="1"/>
              <p:nvPr/>
            </p:nvSpPr>
            <p:spPr>
              <a:xfrm>
                <a:off x="3939382" y="1827854"/>
                <a:ext cx="4080629" cy="162105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设定量化指标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精度值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实时系数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监控时间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在途时间</m:t>
                        </m:r>
                      </m:den>
                    </m:f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Text6">
                <a:extLst>
                  <a:ext uri="{FF2B5EF4-FFF2-40B4-BE49-F238E27FC236}">
                    <a16:creationId xmlns:a16="http://schemas.microsoft.com/office/drawing/2014/main" id="{CA614DA0-0D40-4C68-8E8A-15348C962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82" y="1827854"/>
                <a:ext cx="4080629" cy="1621051"/>
              </a:xfrm>
              <a:prstGeom prst="rect">
                <a:avLst/>
              </a:prstGeom>
              <a:blipFill>
                <a:blip r:embed="rId3"/>
                <a:stretch>
                  <a:fillRect l="-2239" t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6">
            <a:extLst>
              <a:ext uri="{FF2B5EF4-FFF2-40B4-BE49-F238E27FC236}">
                <a16:creationId xmlns:a16="http://schemas.microsoft.com/office/drawing/2014/main" id="{5216854A-4766-4C52-A1B7-E7583CE41F1D}"/>
              </a:ext>
            </a:extLst>
          </p:cNvPr>
          <p:cNvSpPr txBox="1"/>
          <p:nvPr/>
        </p:nvSpPr>
        <p:spPr>
          <a:xfrm>
            <a:off x="72928" y="5596178"/>
            <a:ext cx="4220102" cy="1933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搭建仿真系统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hi3861)</a:t>
            </a:r>
          </a:p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预期效果：</a:t>
            </a:r>
            <a:endParaRPr lang="en-US" altLang="zh-CN" sz="24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1.R=cm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sz="24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2.F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≈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zh-CN" altLang="en-US" sz="20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6">
            <a:extLst>
              <a:ext uri="{FF2B5EF4-FFF2-40B4-BE49-F238E27FC236}">
                <a16:creationId xmlns:a16="http://schemas.microsoft.com/office/drawing/2014/main" id="{CA614DA0-0D40-4C68-8E8A-15348C9622A0}"/>
              </a:ext>
            </a:extLst>
          </p:cNvPr>
          <p:cNvSpPr txBox="1"/>
          <p:nvPr/>
        </p:nvSpPr>
        <p:spPr>
          <a:xfrm>
            <a:off x="7897827" y="4341544"/>
            <a:ext cx="4080629" cy="16210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对仿真系统进行实验、测量。（临床实验）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46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/>
          <p:nvPr>
            <p:custDataLst>
              <p:tags r:id="rId1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330" name="Text Box 3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rgbClr val="FFFFFF"/>
                </a:solidFill>
                <a:latin typeface="微软雅黑" panose="020B050302020402020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思维导图</a:t>
            </a:r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10263761" y="51723"/>
            <a:ext cx="1814830" cy="6699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1ABC03-C92E-C5FB-1A74-B5C6775F5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2" y="852555"/>
            <a:ext cx="8679949" cy="58685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191500" y="3124200"/>
            <a:ext cx="2908300" cy="255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、把场景图部分挪到上面，与背景和问题一起描述。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、系统结构图（</a:t>
            </a:r>
            <a:r>
              <a:rPr lang="en-US" altLang="zh-CN" dirty="0" smtClean="0"/>
              <a:t>E-R),</a:t>
            </a:r>
            <a:r>
              <a:rPr lang="zh-CN" altLang="en-US" dirty="0" smtClean="0"/>
              <a:t>是对场景图的物理抽象。（缺）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、最优化方法：数学抽象。（缺）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、研究思路。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、实施路线放到后面，与计划一起。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仿真系统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A988440-7210-4E04-B47D-8096EA912C26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38650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7434803A-8F41-4C1E-2508-5F6BA1E81E99}"/>
              </a:ext>
            </a:extLst>
          </p:cNvPr>
          <p:cNvSpPr/>
          <p:nvPr/>
        </p:nvSpPr>
        <p:spPr>
          <a:xfrm>
            <a:off x="8723058" y="1026789"/>
            <a:ext cx="2449448" cy="5090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993B5B-2DCD-B0D8-D551-D7C4445B10F4}"/>
              </a:ext>
            </a:extLst>
          </p:cNvPr>
          <p:cNvSpPr/>
          <p:nvPr/>
        </p:nvSpPr>
        <p:spPr>
          <a:xfrm>
            <a:off x="3211527" y="1029957"/>
            <a:ext cx="2865651" cy="5007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269CFA4-3F22-29CE-2128-64C6F3CFB36A}"/>
              </a:ext>
            </a:extLst>
          </p:cNvPr>
          <p:cNvSpPr/>
          <p:nvPr/>
        </p:nvSpPr>
        <p:spPr>
          <a:xfrm>
            <a:off x="6086589" y="1026789"/>
            <a:ext cx="2636470" cy="50175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738AB45-C86B-CC29-ED45-A47230018A65}"/>
              </a:ext>
            </a:extLst>
          </p:cNvPr>
          <p:cNvSpPr/>
          <p:nvPr/>
        </p:nvSpPr>
        <p:spPr>
          <a:xfrm>
            <a:off x="118236" y="1026789"/>
            <a:ext cx="3093291" cy="500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工作计划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上箭头 42"/>
          <p:cNvSpPr/>
          <p:nvPr/>
        </p:nvSpPr>
        <p:spPr>
          <a:xfrm rot="5400000">
            <a:off x="5779313" y="206921"/>
            <a:ext cx="764640" cy="12060735"/>
          </a:xfrm>
          <a:prstGeom prst="upArrow">
            <a:avLst>
              <a:gd name="adj1" fmla="val 50000"/>
              <a:gd name="adj2" fmla="val 75794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BE4B48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/>
          <a:lstStyle/>
          <a:p>
            <a:endParaRPr lang="zh-CN" altLang="en-US" sz="9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矩形 45"/>
          <p:cNvSpPr/>
          <p:nvPr/>
        </p:nvSpPr>
        <p:spPr>
          <a:xfrm>
            <a:off x="4146199" y="6073529"/>
            <a:ext cx="6275833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阶段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：将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RTK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算法引入双模定位系统</a:t>
            </a:r>
          </a:p>
        </p:txBody>
      </p:sp>
      <p:sp>
        <p:nvSpPr>
          <p:cNvPr id="19" name="矩形 45"/>
          <p:cNvSpPr/>
          <p:nvPr/>
        </p:nvSpPr>
        <p:spPr>
          <a:xfrm>
            <a:off x="779669" y="6044356"/>
            <a:ext cx="2025313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阶段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：复刻 </a:t>
            </a:r>
          </a:p>
        </p:txBody>
      </p:sp>
      <p:sp>
        <p:nvSpPr>
          <p:cNvPr id="26" name="椭圆 43"/>
          <p:cNvSpPr/>
          <p:nvPr/>
        </p:nvSpPr>
        <p:spPr>
          <a:xfrm flipH="1">
            <a:off x="3079126" y="6117569"/>
            <a:ext cx="264801" cy="280559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9F9F9"/>
            </a:solidFill>
            <a:prstDash val="solid"/>
            <a:headEnd type="none" w="med" len="med"/>
            <a:tailEnd type="none" w="med" len="med"/>
          </a:ln>
        </p:spPr>
        <p:txBody>
          <a:bodyPr wrap="square" anchor="t" anchorCtr="0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3220937" y="2132333"/>
            <a:ext cx="0" cy="3917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2793A6C-41F5-9B9F-0A34-8608A335F28C}"/>
              </a:ext>
            </a:extLst>
          </p:cNvPr>
          <p:cNvCxnSpPr>
            <a:cxnSpLocks/>
          </p:cNvCxnSpPr>
          <p:nvPr/>
        </p:nvCxnSpPr>
        <p:spPr>
          <a:xfrm>
            <a:off x="6096000" y="2049200"/>
            <a:ext cx="0" cy="3982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8337EDC-8BA3-8AE9-9BAF-EB54BE528F14}"/>
              </a:ext>
            </a:extLst>
          </p:cNvPr>
          <p:cNvCxnSpPr>
            <a:cxnSpLocks/>
          </p:cNvCxnSpPr>
          <p:nvPr/>
        </p:nvCxnSpPr>
        <p:spPr>
          <a:xfrm>
            <a:off x="11187694" y="2014045"/>
            <a:ext cx="0" cy="40171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DBEE61-F508-3C57-617A-7100042BEA65}"/>
              </a:ext>
            </a:extLst>
          </p:cNvPr>
          <p:cNvCxnSpPr>
            <a:cxnSpLocks/>
          </p:cNvCxnSpPr>
          <p:nvPr/>
        </p:nvCxnSpPr>
        <p:spPr>
          <a:xfrm>
            <a:off x="8723058" y="2184721"/>
            <a:ext cx="0" cy="3917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6">
            <a:extLst>
              <a:ext uri="{FF2B5EF4-FFF2-40B4-BE49-F238E27FC236}">
                <a16:creationId xmlns:a16="http://schemas.microsoft.com/office/drawing/2014/main" id="{9C709CDD-9B23-80D4-A604-3A1AEAFA014A}"/>
              </a:ext>
            </a:extLst>
          </p:cNvPr>
          <p:cNvSpPr txBox="1"/>
          <p:nvPr/>
        </p:nvSpPr>
        <p:spPr>
          <a:xfrm>
            <a:off x="321863" y="2369431"/>
            <a:ext cx="2691752" cy="30368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系统环境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Hi3861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复刻李的平台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Text6">
            <a:extLst>
              <a:ext uri="{FF2B5EF4-FFF2-40B4-BE49-F238E27FC236}">
                <a16:creationId xmlns:a16="http://schemas.microsoft.com/office/drawing/2014/main" id="{C72B9814-EC24-EBC2-5CF2-D6F737F9A2C5}"/>
              </a:ext>
            </a:extLst>
          </p:cNvPr>
          <p:cNvSpPr txBox="1"/>
          <p:nvPr/>
        </p:nvSpPr>
        <p:spPr>
          <a:xfrm>
            <a:off x="3394746" y="2369431"/>
            <a:ext cx="2334817" cy="37150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算法的原理</a:t>
            </a:r>
            <a:endParaRPr lang="en-US" altLang="zh-CN" sz="24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构建物理模型</a:t>
            </a:r>
            <a:endParaRPr lang="en-US" altLang="zh-CN" sz="24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数学方法优化分析</a:t>
            </a:r>
          </a:p>
        </p:txBody>
      </p:sp>
      <p:sp>
        <p:nvSpPr>
          <p:cNvPr id="13" name="Text7">
            <a:extLst>
              <a:ext uri="{FF2B5EF4-FFF2-40B4-BE49-F238E27FC236}">
                <a16:creationId xmlns:a16="http://schemas.microsoft.com/office/drawing/2014/main" id="{FF957CB5-8498-8901-7F0D-C0E12A988936}"/>
              </a:ext>
            </a:extLst>
          </p:cNvPr>
          <p:cNvSpPr txBox="1"/>
          <p:nvPr/>
        </p:nvSpPr>
        <p:spPr>
          <a:xfrm>
            <a:off x="6250366" y="2369431"/>
            <a:ext cx="1858066" cy="14497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开发工具学习：</a:t>
            </a:r>
            <a:r>
              <a:rPr lang="en-US" altLang="zh-CN" sz="2400" dirty="0" err="1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RTKlib,Git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Ceres-solver</a:t>
            </a:r>
            <a:endParaRPr lang="zh-CN" altLang="en-US" sz="24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8">
            <a:extLst>
              <a:ext uri="{FF2B5EF4-FFF2-40B4-BE49-F238E27FC236}">
                <a16:creationId xmlns:a16="http://schemas.microsoft.com/office/drawing/2014/main" id="{93F28E41-917E-4265-D707-19B9C13C2A5C}"/>
              </a:ext>
            </a:extLst>
          </p:cNvPr>
          <p:cNvSpPr txBox="1"/>
          <p:nvPr/>
        </p:nvSpPr>
        <p:spPr>
          <a:xfrm>
            <a:off x="8850705" y="2369431"/>
            <a:ext cx="2117851" cy="1407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RTK+OH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系统开发板</a:t>
            </a:r>
            <a:endParaRPr lang="zh-CN" altLang="en-US" sz="16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10">
            <a:extLst>
              <a:ext uri="{FF2B5EF4-FFF2-40B4-BE49-F238E27FC236}">
                <a16:creationId xmlns:a16="http://schemas.microsoft.com/office/drawing/2014/main" id="{CE90B357-8A68-F95E-170D-0AFDF56D8B23}"/>
              </a:ext>
            </a:extLst>
          </p:cNvPr>
          <p:cNvSpPr txBox="1"/>
          <p:nvPr/>
        </p:nvSpPr>
        <p:spPr>
          <a:xfrm>
            <a:off x="67529" y="1071542"/>
            <a:ext cx="11847830" cy="4609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10">
            <a:extLst>
              <a:ext uri="{FF2B5EF4-FFF2-40B4-BE49-F238E27FC236}">
                <a16:creationId xmlns:a16="http://schemas.microsoft.com/office/drawing/2014/main" id="{55FEB593-1F30-9068-1CC0-B1A682287992}"/>
              </a:ext>
            </a:extLst>
          </p:cNvPr>
          <p:cNvSpPr txBox="1"/>
          <p:nvPr/>
        </p:nvSpPr>
        <p:spPr>
          <a:xfrm>
            <a:off x="219929" y="1223942"/>
            <a:ext cx="11847830" cy="4609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65D414F-0D69-C3B2-37DA-18362AAA4F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325735" y="118745"/>
            <a:ext cx="1718310" cy="6699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巫</a:t>
            </a:r>
          </a:p>
        </p:txBody>
      </p:sp>
    </p:spTree>
    <p:extLst>
      <p:ext uri="{BB962C8B-B14F-4D97-AF65-F5344CB8AC3E}">
        <p14:creationId xmlns:p14="http://schemas.microsoft.com/office/powerpoint/2010/main" val="137987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42731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309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200" b="1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9C6EC6-5991-4892-8717-83FC160E04B2}"/>
                  </a:ext>
                </a:extLst>
              </p:cNvPr>
              <p:cNvSpPr txBox="1"/>
              <p:nvPr/>
            </p:nvSpPr>
            <p:spPr>
              <a:xfrm>
                <a:off x="-21590" y="897345"/>
                <a:ext cx="3691890" cy="2049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n"/>
                  <a:tabLst>
                    <a:tab pos="182880" algn="l"/>
                  </a:tabLst>
                </a:pPr>
                <a:r>
                  <a:rPr lang="zh-CN" altLang="en-US" sz="1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武装押运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：是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把特定的金融产品按照防卫要求送达目的地的安保活动，随着国家改革开放的进一步深化，社会治安压力和犯罪烈度增大，对武装押运时车辆</a:t>
                </a:r>
                <a:r>
                  <a:rPr lang="zh-CN" altLang="en-US" sz="1600" b="1" dirty="0">
                    <a:highlight>
                      <a:srgbClr val="FFFF0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定位的精度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zh-CN" altLang="en-US" sz="1600" b="1" dirty="0">
                    <a:highlight>
                      <a:srgbClr val="FFFF0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实时系数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600" b="1" dirty="0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1600" b="1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监控时间</m:t>
                        </m:r>
                      </m:num>
                      <m:den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在途时间</m:t>
                        </m:r>
                      </m:den>
                    </m:f>
                    <m:r>
                      <a:rPr lang="zh-CN" altLang="en-US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6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）（放到物理模型中）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提出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了更高要求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9C6EC6-5991-4892-8717-83FC160E0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897345"/>
                <a:ext cx="3691890" cy="2049985"/>
              </a:xfrm>
              <a:prstGeom prst="rect">
                <a:avLst/>
              </a:prstGeom>
              <a:blipFill>
                <a:blip r:embed="rId6"/>
                <a:stretch>
                  <a:fillRect l="-660" t="-893" r="-6601" b="-2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03E861F4-3BA1-4858-ADC4-26661F0E05B7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巫、杜</a:t>
            </a: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5841E3-1C9B-4F17-9C1D-9F255062F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22" y="871479"/>
            <a:ext cx="5283427" cy="570629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D1F6060-3162-4287-A4AF-B06BB0539B70}"/>
              </a:ext>
            </a:extLst>
          </p:cNvPr>
          <p:cNvSpPr txBox="1"/>
          <p:nvPr/>
        </p:nvSpPr>
        <p:spPr>
          <a:xfrm>
            <a:off x="-21590" y="6348237"/>
            <a:ext cx="2938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注：在实际定位中，云端服务器、卫星和基准站的个数通常不止一个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919080" y="662040"/>
              <a:ext cx="10054080" cy="61916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720" y="652680"/>
                <a:ext cx="10072800" cy="62103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F5D9188D-8132-44F8-9A03-3EF6DA16FAC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53077" y="5462213"/>
            <a:ext cx="356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应用价值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D97E3D-080C-4E35-8750-4654E4CBCE7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53077" y="5868868"/>
            <a:ext cx="4966242" cy="287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为武装押运提供实时的位置信息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413099-7048-4765-9242-D984E8EE792B}"/>
              </a:ext>
            </a:extLst>
          </p:cNvPr>
          <p:cNvSpPr txBox="1"/>
          <p:nvPr/>
        </p:nvSpPr>
        <p:spPr>
          <a:xfrm>
            <a:off x="5041022" y="2343251"/>
            <a:ext cx="356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实体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07BADE-4706-4357-A5D8-373BF2B9629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660214" y="3041534"/>
            <a:ext cx="2822007" cy="11582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1.GPS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卫星：发送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信号给基准站和车载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终端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基准站：将接收到的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GPS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信号差分处理后发送给云端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车载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终端：接受卫星的信号和云端服务器的差分信号，解算出坐标，并将坐标回馈给云端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云端服务器：差分处理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GPS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信号发送给车载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GPS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终端和将车辆实时位置发送给用户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0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42731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7482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E861F4-3BA1-4858-ADC4-26661F0E05B7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巫、杜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284CF0-E80D-A71E-AA9D-5C81E72736C2}"/>
              </a:ext>
            </a:extLst>
          </p:cNvPr>
          <p:cNvSpPr txBox="1"/>
          <p:nvPr/>
        </p:nvSpPr>
        <p:spPr>
          <a:xfrm>
            <a:off x="227722" y="1489598"/>
            <a:ext cx="106235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在信号良好、无遮挡的空旷环境下，传统武装押运仅依赖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的伪距定位技术即可获得</a:t>
            </a:r>
            <a:r>
              <a:rPr lang="en-US" altLang="zh-CN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10m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左右的定位精度，但是其在复杂环境下如城市建筑、道路树荫等情况下的精度和可靠性都无法得到保障，因此需要一种更加精准的定位系统来满足有着</a:t>
            </a:r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高精度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高实时性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定位要求的武装押运。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2457CD-DAEF-89E4-9EC6-5D81197E4AAE}"/>
              </a:ext>
            </a:extLst>
          </p:cNvPr>
          <p:cNvSpPr txBox="1"/>
          <p:nvPr/>
        </p:nvSpPr>
        <p:spPr>
          <a:xfrm>
            <a:off x="109538" y="1009956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传统武装押运存在的定位问题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5FB4D0-9711-4735-B845-ACA799D940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3348" y="3185070"/>
            <a:ext cx="381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存在问题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0BF2EF-247E-4475-B7CF-64185E95C5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4798" y="3908482"/>
            <a:ext cx="7068720" cy="15207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、穿越密集的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高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楼，因多径效应等干扰，定位精度大打折扣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、进入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隧道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后由于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信号的衰弱，切换到基站定位时延过高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、过度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依赖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国外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的硬件资源，如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卫星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10282"/>
              </p:ext>
            </p:extLst>
          </p:nvPr>
        </p:nvGraphicFramePr>
        <p:xfrm>
          <a:off x="5689601" y="4858890"/>
          <a:ext cx="552963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211">
                  <a:extLst>
                    <a:ext uri="{9D8B030D-6E8A-4147-A177-3AD203B41FA5}">
                      <a16:colId xmlns:a16="http://schemas.microsoft.com/office/drawing/2014/main" val="3974851199"/>
                    </a:ext>
                  </a:extLst>
                </a:gridCol>
                <a:gridCol w="1843211">
                  <a:extLst>
                    <a:ext uri="{9D8B030D-6E8A-4147-A177-3AD203B41FA5}">
                      <a16:colId xmlns:a16="http://schemas.microsoft.com/office/drawing/2014/main" val="861922163"/>
                    </a:ext>
                  </a:extLst>
                </a:gridCol>
                <a:gridCol w="1843211">
                  <a:extLst>
                    <a:ext uri="{9D8B030D-6E8A-4147-A177-3AD203B41FA5}">
                      <a16:colId xmlns:a16="http://schemas.microsoft.com/office/drawing/2014/main" val="746615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6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XXXX</a:t>
                      </a:r>
                      <a:r>
                        <a:rPr lang="zh-CN" altLang="en-US" dirty="0" smtClean="0"/>
                        <a:t>，方法是啥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精度到多少。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5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6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9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7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42731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7482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E861F4-3BA1-4858-ADC4-26661F0E05B7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巫、杜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68227"/>
              </p:ext>
            </p:extLst>
          </p:nvPr>
        </p:nvGraphicFramePr>
        <p:xfrm>
          <a:off x="1804546" y="1665094"/>
          <a:ext cx="6964803" cy="3224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601">
                  <a:extLst>
                    <a:ext uri="{9D8B030D-6E8A-4147-A177-3AD203B41FA5}">
                      <a16:colId xmlns:a16="http://schemas.microsoft.com/office/drawing/2014/main" val="3974851199"/>
                    </a:ext>
                  </a:extLst>
                </a:gridCol>
                <a:gridCol w="2321601">
                  <a:extLst>
                    <a:ext uri="{9D8B030D-6E8A-4147-A177-3AD203B41FA5}">
                      <a16:colId xmlns:a16="http://schemas.microsoft.com/office/drawing/2014/main" val="861922163"/>
                    </a:ext>
                  </a:extLst>
                </a:gridCol>
                <a:gridCol w="2321601">
                  <a:extLst>
                    <a:ext uri="{9D8B030D-6E8A-4147-A177-3AD203B41FA5}">
                      <a16:colId xmlns:a16="http://schemas.microsoft.com/office/drawing/2014/main" val="746615164"/>
                    </a:ext>
                  </a:extLst>
                </a:gridCol>
              </a:tblGrid>
              <a:tr h="5631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60193"/>
                  </a:ext>
                </a:extLst>
              </a:tr>
              <a:tr h="9719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XXXX</a:t>
                      </a:r>
                      <a:r>
                        <a:rPr lang="zh-CN" altLang="en-US" dirty="0" smtClean="0"/>
                        <a:t>，方法是啥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精度到多少。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50423"/>
                  </a:ext>
                </a:extLst>
              </a:tr>
              <a:tr h="5631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704"/>
                  </a:ext>
                </a:extLst>
              </a:tr>
              <a:tr h="5631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62411"/>
                  </a:ext>
                </a:extLst>
              </a:tr>
              <a:tr h="5631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9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6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4" y="4595966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7927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（合理的定性预期，动名词，主谓词）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E861F4-3BA1-4858-ADC4-26661F0E05B7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杜、巫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4E2393-9703-466C-BE3D-5BD524FF5E2B}"/>
              </a:ext>
            </a:extLst>
          </p:cNvPr>
          <p:cNvSpPr txBox="1"/>
          <p:nvPr/>
        </p:nvSpPr>
        <p:spPr>
          <a:xfrm>
            <a:off x="1225" y="1283572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959B11-84B8-45B2-ACF2-60259F1C4421}"/>
                  </a:ext>
                </a:extLst>
              </p:cNvPr>
              <p:cNvSpPr txBox="1"/>
              <p:nvPr/>
            </p:nvSpPr>
            <p:spPr>
              <a:xfrm>
                <a:off x="146101" y="4520385"/>
                <a:ext cx="11753245" cy="1551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实时系数（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监控时间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在途时间</m:t>
                        </m:r>
                      </m:den>
                    </m:f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指流动站到基准站的距离，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ppm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百万分之一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（放后面数学模型那里）</a:t>
                </a:r>
                <a:endParaRPr lang="en-US" altLang="zh-CN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959B11-84B8-45B2-ACF2-60259F1C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01" y="4520385"/>
                <a:ext cx="11753245" cy="1551771"/>
              </a:xfrm>
              <a:prstGeom prst="rect">
                <a:avLst/>
              </a:prstGeom>
              <a:blipFill>
                <a:blip r:embed="rId3"/>
                <a:stretch>
                  <a:fillRect l="-830" b="-8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5875EA-8F0B-67AE-3A64-5C4C67AE0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4141"/>
              </p:ext>
            </p:extLst>
          </p:nvPr>
        </p:nvGraphicFramePr>
        <p:xfrm>
          <a:off x="146101" y="1799745"/>
          <a:ext cx="11862464" cy="478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849">
                  <a:extLst>
                    <a:ext uri="{9D8B030D-6E8A-4147-A177-3AD203B41FA5}">
                      <a16:colId xmlns:a16="http://schemas.microsoft.com/office/drawing/2014/main" val="3924177762"/>
                    </a:ext>
                  </a:extLst>
                </a:gridCol>
                <a:gridCol w="1893386">
                  <a:extLst>
                    <a:ext uri="{9D8B030D-6E8A-4147-A177-3AD203B41FA5}">
                      <a16:colId xmlns:a16="http://schemas.microsoft.com/office/drawing/2014/main" val="3624841465"/>
                    </a:ext>
                  </a:extLst>
                </a:gridCol>
                <a:gridCol w="3917904">
                  <a:extLst>
                    <a:ext uri="{9D8B030D-6E8A-4147-A177-3AD203B41FA5}">
                      <a16:colId xmlns:a16="http://schemas.microsoft.com/office/drawing/2014/main" val="2201811237"/>
                    </a:ext>
                  </a:extLst>
                </a:gridCol>
                <a:gridCol w="4565325">
                  <a:extLst>
                    <a:ext uri="{9D8B030D-6E8A-4147-A177-3AD203B41FA5}">
                      <a16:colId xmlns:a16="http://schemas.microsoft.com/office/drawing/2014/main" val="170383609"/>
                    </a:ext>
                  </a:extLst>
                </a:gridCol>
              </a:tblGrid>
              <a:tr h="425899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定性指标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传统</a:t>
                      </a:r>
                      <a:r>
                        <a:rPr lang="en-US" altLang="zh-CN" sz="2000" dirty="0"/>
                        <a:t>GNSS</a:t>
                      </a:r>
                      <a:r>
                        <a:rPr lang="zh-CN" altLang="en-US" sz="2000" dirty="0" smtClean="0"/>
                        <a:t>定位（单模）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双模</a:t>
                      </a: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定位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40189"/>
                  </a:ext>
                </a:extLst>
              </a:tr>
              <a:tr h="6057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方法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4266"/>
                  </a:ext>
                </a:extLst>
              </a:tr>
              <a:tr h="6057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/>
                        <a:t>目标</a:t>
                      </a:r>
                      <a:r>
                        <a:rPr lang="en-US" altLang="zh-CN" b="1" dirty="0" smtClean="0"/>
                        <a:t>1</a:t>
                      </a:r>
                      <a:r>
                        <a:rPr lang="zh-CN" altLang="en-US" b="1" dirty="0" smtClean="0"/>
                        <a:t>：</a:t>
                      </a:r>
                      <a:endParaRPr lang="en-US" altLang="zh-CN" b="1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/>
                        <a:t>高精度</a:t>
                      </a:r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定位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/>
                        <a:t>定位误差（</a:t>
                      </a:r>
                      <a:r>
                        <a:rPr lang="en-US" altLang="zh-CN" b="1" dirty="0"/>
                        <a:t>m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方法：</a:t>
                      </a:r>
                      <a:r>
                        <a:rPr lang="zh-CN" altLang="en-US" sz="1800" dirty="0" smtClean="0"/>
                        <a:t>基于</a:t>
                      </a:r>
                      <a:r>
                        <a:rPr lang="en-US" altLang="zh-CN" sz="1800" dirty="0" smtClean="0"/>
                        <a:t>RTK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算法的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GNSS+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基站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目标：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平面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精度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1cm+D*1ppm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，高程精度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2cm+D*1ppm(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双模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32169"/>
                  </a:ext>
                </a:extLst>
              </a:tr>
              <a:tr h="425899">
                <a:tc rowSpan="2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目标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持续不间断</a:t>
                      </a:r>
                      <a:r>
                        <a:rPr lang="zh-CN" altLang="en-US" sz="18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监控</a:t>
                      </a:r>
                      <a:endParaRPr lang="zh-CN" altLang="en-US" sz="18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观测时间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更短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52071"/>
                  </a:ext>
                </a:extLst>
              </a:tr>
              <a:tr h="67971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/>
                        <a:t>实时系数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时断时续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接近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（连续不断）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3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8721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研究思路（具体作战计划） 开始创新内容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E861F4-3BA1-4858-ADC4-26661F0E05B7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杜、巫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0D3A31-4E04-4B6E-9D99-E15E6ED28C71}"/>
              </a:ext>
            </a:extLst>
          </p:cNvPr>
          <p:cNvSpPr txBox="1"/>
          <p:nvPr/>
        </p:nvSpPr>
        <p:spPr>
          <a:xfrm>
            <a:off x="0" y="896457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方法与思路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8898DC-C4D8-48AA-A003-FE111FBB79EA}"/>
              </a:ext>
            </a:extLst>
          </p:cNvPr>
          <p:cNvSpPr txBox="1"/>
          <p:nvPr/>
        </p:nvSpPr>
        <p:spPr>
          <a:xfrm>
            <a:off x="-21590" y="1339655"/>
            <a:ext cx="11753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模式一：</a:t>
            </a:r>
            <a:r>
              <a:rPr lang="en-US" altLang="zh-CN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GNSS+RTK</a:t>
            </a:r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定位模式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，能够在开阔且无遮挡的情况下提供</a:t>
            </a:r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高精度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的位置信息，模式二：在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信号无法到达，或者严重衰减的情况下，</a:t>
            </a:r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无缝切换到基站定位模式。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最终实现</a:t>
            </a:r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实时，不间断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地监控车辆位置信息。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91712"/>
              </p:ext>
            </p:extLst>
          </p:nvPr>
        </p:nvGraphicFramePr>
        <p:xfrm>
          <a:off x="491865" y="2825436"/>
          <a:ext cx="184321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211">
                  <a:extLst>
                    <a:ext uri="{9D8B030D-6E8A-4147-A177-3AD203B41FA5}">
                      <a16:colId xmlns:a16="http://schemas.microsoft.com/office/drawing/2014/main" val="3974851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6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定位精度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5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持续监控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国外软硬件成长高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6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96735"/>
                  </a:ext>
                </a:extLst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2724150" y="3387411"/>
            <a:ext cx="1790700" cy="1250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4283"/>
              </p:ext>
            </p:extLst>
          </p:nvPr>
        </p:nvGraphicFramePr>
        <p:xfrm>
          <a:off x="4903924" y="2895292"/>
          <a:ext cx="368642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211">
                  <a:extLst>
                    <a:ext uri="{9D8B030D-6E8A-4147-A177-3AD203B41FA5}">
                      <a16:colId xmlns:a16="http://schemas.microsoft.com/office/drawing/2014/main" val="861922163"/>
                    </a:ext>
                  </a:extLst>
                </a:gridCol>
                <a:gridCol w="1843211">
                  <a:extLst>
                    <a:ext uri="{9D8B030D-6E8A-4147-A177-3AD203B41FA5}">
                      <a16:colId xmlns:a16="http://schemas.microsoft.com/office/drawing/2014/main" val="746615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解决方法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效果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6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引入</a:t>
                      </a:r>
                      <a:r>
                        <a:rPr lang="en-US" altLang="zh-CN" dirty="0" smtClean="0"/>
                        <a:t>RTK</a:t>
                      </a:r>
                      <a:r>
                        <a:rPr lang="zh-CN" altLang="en-US" dirty="0" smtClean="0"/>
                        <a:t>，改善卫星定位精度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分米级 </a:t>
                      </a:r>
                      <a:r>
                        <a:rPr lang="en-US" altLang="zh-CN" dirty="0" smtClean="0"/>
                        <a:t>50%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5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双模，可自适应切换，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保证定位信号不中断。 </a:t>
                      </a:r>
                      <a:r>
                        <a:rPr lang="en-US" altLang="zh-CN" dirty="0" smtClean="0"/>
                        <a:t>30%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国产芯片</a:t>
                      </a:r>
                      <a:r>
                        <a:rPr lang="en-US" altLang="zh-CN" dirty="0" smtClean="0"/>
                        <a:t>+OH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全国产化  </a:t>
                      </a:r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6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9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604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系统架构图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层图）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E861F4-3BA1-4858-ADC4-26661F0E05B7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杜、巫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5841E3-1C9B-4F17-9C1D-9F255062F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22" y="871479"/>
            <a:ext cx="5283427" cy="57062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4862520" y="4019760"/>
              <a:ext cx="5858280" cy="28339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3160" y="4010400"/>
                <a:ext cx="5877000" cy="28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3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/>
          <p:cNvSpPr/>
          <p:nvPr>
            <p:custDataLst>
              <p:tags r:id="rId1"/>
            </p:custDataLst>
          </p:nvPr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 smtClean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关键技术</a:t>
            </a:r>
            <a:r>
              <a:rPr lang="en-US" altLang="zh-CN" sz="3200" b="1" spc="600" dirty="0" smtClean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1-RTK </a:t>
            </a:r>
            <a:r>
              <a:rPr lang="zh-CN" altLang="en-US" sz="3200" b="1" spc="600" dirty="0" smtClean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（</a:t>
            </a:r>
            <a:r>
              <a:rPr lang="en-US" altLang="zh-CN" sz="3200" b="1" spc="600" dirty="0" smtClean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1</a:t>
            </a:r>
            <a:r>
              <a:rPr lang="zh-CN" altLang="en-US" sz="3200" b="1" spc="600" dirty="0" smtClean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层图）</a:t>
            </a:r>
            <a:endParaRPr lang="en-US" altLang="zh-CN" sz="3200" b="1" spc="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Rectangle 4"/>
          <p:cNvSpPr/>
          <p:nvPr>
            <p:custDataLst>
              <p:tags r:id="rId2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30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66" y="898759"/>
            <a:ext cx="2208027" cy="16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/>
          <p:cNvSpPr txBox="1"/>
          <p:nvPr>
            <p:custDataLst>
              <p:tags r:id="rId5"/>
            </p:custDataLst>
          </p:nvPr>
        </p:nvSpPr>
        <p:spPr>
          <a:xfrm>
            <a:off x="100885" y="2457830"/>
            <a:ext cx="47570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RTK(Real Time Kinematic)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</a:p>
        </p:txBody>
      </p:sp>
      <p:sp>
        <p:nvSpPr>
          <p:cNvPr id="41" name="椭圆 40"/>
          <p:cNvSpPr/>
          <p:nvPr>
            <p:custDataLst>
              <p:tags r:id="rId6"/>
            </p:custDataLst>
          </p:nvPr>
        </p:nvSpPr>
        <p:spPr>
          <a:xfrm>
            <a:off x="9967595" y="51435"/>
            <a:ext cx="1925955" cy="6699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6323" y="1665094"/>
            <a:ext cx="5546252" cy="2716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2060</Words>
  <Application>Microsoft Office PowerPoint</Application>
  <PresentationFormat>宽屏</PresentationFormat>
  <Paragraphs>252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-apple-system</vt:lpstr>
      <vt:lpstr>等线</vt:lpstr>
      <vt:lpstr>等线 Light</vt:lpstr>
      <vt:lpstr>黑体</vt:lpstr>
      <vt:lpstr>思源黑体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海洲 巫</dc:creator>
  <cp:lastModifiedBy>Windows 用户</cp:lastModifiedBy>
  <cp:revision>101</cp:revision>
  <dcterms:created xsi:type="dcterms:W3CDTF">2023-11-12T08:52:05Z</dcterms:created>
  <dcterms:modified xsi:type="dcterms:W3CDTF">2023-11-19T04:03:36Z</dcterms:modified>
</cp:coreProperties>
</file>