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0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9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85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8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1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34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7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2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84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3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F25A0-48E5-4539-9A77-B4991F0EB1C3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E77F-DFC1-43C5-A4BA-0CFFC6C00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32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383" y="-1509"/>
            <a:ext cx="9144000" cy="784814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/>
              <a:t>Bird Detection and Tracking for Healthcare Monitoring</a:t>
            </a:r>
            <a:endParaRPr lang="en-IN" sz="36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957" t="29437" r="17515" b="16883"/>
          <a:stretch/>
        </p:blipFill>
        <p:spPr>
          <a:xfrm>
            <a:off x="135027" y="2468099"/>
            <a:ext cx="945390" cy="677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0" y="3225955"/>
            <a:ext cx="28607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Bussiness</a:t>
            </a:r>
            <a:r>
              <a:rPr lang="en-US" sz="800" b="1" dirty="0" smtClean="0"/>
              <a:t> &amp; Data Understanding</a:t>
            </a:r>
            <a:endParaRPr lang="en-IN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79545" y="2746731"/>
            <a:ext cx="781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964832" y="963498"/>
            <a:ext cx="1001486" cy="35621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72709" y="1353318"/>
            <a:ext cx="9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Acquisition</a:t>
            </a:r>
            <a:endParaRPr lang="en-IN" sz="900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20534" y="1611180"/>
            <a:ext cx="0" cy="3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7966" y="2054806"/>
            <a:ext cx="11987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Data Annotation</a:t>
            </a:r>
            <a:endParaRPr lang="en-IN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08407" y="2394923"/>
            <a:ext cx="0" cy="52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74234" y="3145190"/>
            <a:ext cx="11815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Segmentation Techniques</a:t>
            </a:r>
            <a:endParaRPr lang="en-IN" sz="900" b="1" dirty="0" smtClean="0"/>
          </a:p>
          <a:p>
            <a:pPr algn="ctr"/>
            <a:endParaRPr lang="en-IN" sz="900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00673" y="3553942"/>
            <a:ext cx="0" cy="59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72709" y="4153785"/>
            <a:ext cx="122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Extraction Of Features</a:t>
            </a:r>
            <a:endParaRPr lang="en-IN" sz="9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16103" y="2794237"/>
            <a:ext cx="994425" cy="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075533" y="963498"/>
            <a:ext cx="1055959" cy="31633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b="1"/>
          </a:p>
        </p:txBody>
      </p:sp>
      <p:sp>
        <p:nvSpPr>
          <p:cNvPr id="33" name="TextBox 32"/>
          <p:cNvSpPr txBox="1"/>
          <p:nvPr/>
        </p:nvSpPr>
        <p:spPr>
          <a:xfrm>
            <a:off x="4150154" y="1331975"/>
            <a:ext cx="114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Image Augmentation</a:t>
            </a:r>
            <a:endParaRPr lang="en-IN" sz="9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03512" y="1672009"/>
            <a:ext cx="0" cy="60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1696" y="2381552"/>
            <a:ext cx="87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Normalization</a:t>
            </a:r>
            <a:endParaRPr lang="en-IN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24875" y="3376795"/>
            <a:ext cx="109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Train , Test &amp; Split the data </a:t>
            </a:r>
            <a:endParaRPr lang="en-IN" sz="10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603512" y="2621244"/>
            <a:ext cx="0" cy="60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124692" y="963498"/>
            <a:ext cx="1114697" cy="3957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24692" y="1098715"/>
            <a:ext cx="11981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Model Building &amp; Training using Yolo V8 model  </a:t>
            </a:r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OCR(Optical character Recognition) on  region of interest</a:t>
            </a:r>
            <a:endParaRPr lang="en-IN" sz="900" b="1" dirty="0" smtClean="0">
              <a:solidFill>
                <a:schemeClr val="tx1"/>
              </a:solidFill>
            </a:endParaRPr>
          </a:p>
          <a:p>
            <a:endParaRPr lang="en-IN" sz="24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652671" y="2381552"/>
            <a:ext cx="1" cy="22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74378" y="2421188"/>
            <a:ext cx="10014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1" dirty="0" smtClean="0"/>
          </a:p>
          <a:p>
            <a:r>
              <a:rPr lang="en-US" sz="900" b="1" dirty="0" err="1" smtClean="0"/>
              <a:t>Hyperparameter</a:t>
            </a:r>
            <a:r>
              <a:rPr lang="en-US" sz="900" b="1" dirty="0" smtClean="0"/>
              <a:t> Tuning</a:t>
            </a:r>
            <a:endParaRPr lang="en-IN" sz="900" b="1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667565" y="2845489"/>
            <a:ext cx="0" cy="44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60923" y="3352449"/>
            <a:ext cx="10784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Validate and </a:t>
            </a:r>
            <a:r>
              <a:rPr lang="en-US" sz="900" b="1" dirty="0" err="1" smtClean="0"/>
              <a:t>Evalute</a:t>
            </a:r>
            <a:r>
              <a:rPr lang="en-US" sz="900" b="1" dirty="0" smtClean="0"/>
              <a:t> the model on Test Images</a:t>
            </a:r>
            <a:endParaRPr lang="en-IN" sz="900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667565" y="3901440"/>
            <a:ext cx="0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89462" y="4545993"/>
            <a:ext cx="9789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Save the model</a:t>
            </a:r>
            <a:endParaRPr lang="en-IN" sz="9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8021131" y="1653465"/>
            <a:ext cx="1037130" cy="2151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Model Deployment using Flask , </a:t>
            </a:r>
            <a:r>
              <a:rPr lang="en-US" sz="1000" b="1" dirty="0" err="1" smtClean="0">
                <a:solidFill>
                  <a:schemeClr val="tx1"/>
                </a:solidFill>
              </a:rPr>
              <a:t>Streamlit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en-US" sz="1000" b="1" dirty="0" err="1" smtClean="0">
                <a:solidFill>
                  <a:schemeClr val="tx1"/>
                </a:solidFill>
              </a:rPr>
              <a:t>Aplication</a:t>
            </a:r>
            <a:r>
              <a:rPr lang="en-US" sz="1000" b="1" dirty="0" smtClean="0">
                <a:solidFill>
                  <a:schemeClr val="tx1"/>
                </a:solidFill>
              </a:rPr>
              <a:t> or Edge deployment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914141" y="963498"/>
            <a:ext cx="879566" cy="192238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Monitoring And Maintenance of Model</a:t>
            </a:r>
            <a:endParaRPr lang="en-IN" sz="9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9914141" y="3507842"/>
            <a:ext cx="884487" cy="194636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 Inferences using </a:t>
            </a:r>
            <a:r>
              <a:rPr lang="en-US" sz="9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PowerBI</a:t>
            </a:r>
            <a:r>
              <a:rPr lang="en-US" sz="9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reports &amp; Dashboards. ( Publish Or Review )</a:t>
            </a:r>
            <a:endParaRPr lang="en-IN" sz="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11" y="5042263"/>
            <a:ext cx="1811383" cy="1475098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>
            <a:off x="3055813" y="4545993"/>
            <a:ext cx="760698" cy="49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/>
          <p:nvPr/>
        </p:nvCxnSpPr>
        <p:spPr>
          <a:xfrm>
            <a:off x="4603512" y="4146368"/>
            <a:ext cx="0" cy="75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/>
          <p:nvPr/>
        </p:nvCxnSpPr>
        <p:spPr>
          <a:xfrm flipH="1">
            <a:off x="5416731" y="4525615"/>
            <a:ext cx="592183" cy="37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/>
          <p:nvPr/>
        </p:nvCxnSpPr>
        <p:spPr>
          <a:xfrm>
            <a:off x="5181277" y="2774659"/>
            <a:ext cx="94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/>
          <p:cNvCxnSpPr/>
          <p:nvPr/>
        </p:nvCxnSpPr>
        <p:spPr>
          <a:xfrm flipV="1">
            <a:off x="7304991" y="2762445"/>
            <a:ext cx="724675" cy="2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>
            <a:off x="9135291" y="3376795"/>
            <a:ext cx="778850" cy="52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/>
          <p:cNvSpPr txBox="1"/>
          <p:nvPr/>
        </p:nvSpPr>
        <p:spPr>
          <a:xfrm>
            <a:off x="4336661" y="5001022"/>
            <a:ext cx="98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Save</a:t>
            </a:r>
            <a:endParaRPr lang="en-IN" sz="2800" b="1" u="sng" dirty="0">
              <a:solidFill>
                <a:schemeClr val="bg1"/>
              </a:solidFill>
            </a:endParaRPr>
          </a:p>
        </p:txBody>
      </p:sp>
      <p:cxnSp>
        <p:nvCxnSpPr>
          <p:cNvPr id="1052" name="Straight Arrow Connector 1051"/>
          <p:cNvCxnSpPr/>
          <p:nvPr/>
        </p:nvCxnSpPr>
        <p:spPr>
          <a:xfrm flipV="1">
            <a:off x="9135291" y="2092397"/>
            <a:ext cx="778850" cy="45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1781" y="1554490"/>
            <a:ext cx="0" cy="23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778959" y="1537984"/>
            <a:ext cx="0" cy="22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Bird Detection and Tracking for Healthcare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Detection and Tracking for Healthcare Monitoring</dc:title>
  <dc:creator>Admin</dc:creator>
  <cp:lastModifiedBy>Admin</cp:lastModifiedBy>
  <cp:revision>19</cp:revision>
  <dcterms:created xsi:type="dcterms:W3CDTF">2023-10-20T07:49:37Z</dcterms:created>
  <dcterms:modified xsi:type="dcterms:W3CDTF">2023-10-25T14:56:17Z</dcterms:modified>
</cp:coreProperties>
</file>