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9E668-2ED2-44B5-AF18-5ED71D5F4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33E238-0F04-49E1-B17B-268D04C4F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E6DB1-412D-46FC-BF58-620F2A94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4EFA-1D9E-4304-A25B-D9ADFD881DAD}" type="datetimeFigureOut">
              <a:rPr lang="es-CO" smtClean="0"/>
              <a:t>8/12/2020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C1F93-5353-472F-9F44-D4DCB0F8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3984D8-CF2B-4B67-83F9-140875E6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FFA0-2D42-4CF2-94EF-64567D00DA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73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88D9B-0241-41BF-9B2B-C8E5663C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8854C4-78CF-4241-A8F7-F986E8ED1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CEC8A4-AAD0-46B6-8F3C-716229DE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4EFA-1D9E-4304-A25B-D9ADFD881DAD}" type="datetimeFigureOut">
              <a:rPr lang="es-CO" smtClean="0"/>
              <a:t>8/12/2020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B6AED-DBCB-4BE8-80E5-F9D231ED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B784F-791D-4B53-A491-4A613FFE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FFA0-2D42-4CF2-94EF-64567D00DA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9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DBFDF3-2C99-47F3-83AB-935E654D0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69CE8E-1BB1-4CC5-BD5F-A7937E2BF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7797E5-58DD-434A-BEBC-3D7A04E4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4EFA-1D9E-4304-A25B-D9ADFD881DAD}" type="datetimeFigureOut">
              <a:rPr lang="es-CO" smtClean="0"/>
              <a:t>8/12/2020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F5A1B-F4D7-4BD2-BA26-6F5BD083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EDD61-0B16-43E3-BC52-170FC419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FFA0-2D42-4CF2-94EF-64567D00DA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213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CEEFC-D8B3-45BA-ACEE-60B015F2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BD235-D849-418E-925B-6E83DC44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48801F-69D8-420D-9E0D-16DC2A34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4EFA-1D9E-4304-A25B-D9ADFD881DAD}" type="datetimeFigureOut">
              <a:rPr lang="es-CO" smtClean="0"/>
              <a:t>8/12/2020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2BDDCF-53CA-415C-8526-D2D14D55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812B3-469C-47E9-800C-00792EEE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FFA0-2D42-4CF2-94EF-64567D00DA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54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46B0A-8B2D-4626-83DD-780D4A8E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D1E4DD-BDC2-4C02-9734-242B1BBE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D455C5-AB53-46C5-83BB-E0746F54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4EFA-1D9E-4304-A25B-D9ADFD881DAD}" type="datetimeFigureOut">
              <a:rPr lang="es-CO" smtClean="0"/>
              <a:t>8/12/2020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8BA44-9D5D-451A-904A-C2944C33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E966A7-1DC3-4F55-A98C-CA7ADBB6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FFA0-2D42-4CF2-94EF-64567D00DA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25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CE501-E4D8-486C-811E-331CCF89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0F84F-D3D9-4A82-A3C7-B1FCA6EE7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8FDC6-C1CA-4C55-85F6-52FE12479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7614C4-7BBC-46A1-A0AA-54643F49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4EFA-1D9E-4304-A25B-D9ADFD881DAD}" type="datetimeFigureOut">
              <a:rPr lang="es-CO" smtClean="0"/>
              <a:t>8/12/2020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61589-DD8F-4E7F-9DBB-630F7734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4C9745-04EA-4C09-A484-9DAE7577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FFA0-2D42-4CF2-94EF-64567D00DA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76CE9-1504-4160-9A82-E140E33D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47A061-E745-42F3-AE81-C96E9768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02B769-D616-419A-88DC-3E72AF6A8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AD6A45-47EE-491F-8CE2-99855443D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711E48-9A5B-4EB5-A93B-BAD89B1D3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FA0CD5-72F1-43AD-AC22-4783433A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4EFA-1D9E-4304-A25B-D9ADFD881DAD}" type="datetimeFigureOut">
              <a:rPr lang="es-CO" smtClean="0"/>
              <a:t>8/12/2020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0C6E0C-B3EF-4611-AD54-7FCAEFFC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D28B29-F10E-40FF-AABE-A1B0E908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FFA0-2D42-4CF2-94EF-64567D00DA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86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71F9C-208F-478F-875F-1E19D148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8F14D4-0ED9-4AAD-A5E3-F31145AC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4EFA-1D9E-4304-A25B-D9ADFD881DAD}" type="datetimeFigureOut">
              <a:rPr lang="es-CO" smtClean="0"/>
              <a:t>8/12/2020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DD2209-8BF7-439F-90F1-FA39297F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F64BAF-CAA5-4CF5-8A62-AE0720B5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FFA0-2D42-4CF2-94EF-64567D00DA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21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97FC78-941C-4B70-B467-953157E9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4EFA-1D9E-4304-A25B-D9ADFD881DAD}" type="datetimeFigureOut">
              <a:rPr lang="es-CO" smtClean="0"/>
              <a:t>8/12/2020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049C1B-E7A8-4394-AAA7-1AF35BE8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5F8BCA-B390-4E38-8D6E-908F2AC6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FFA0-2D42-4CF2-94EF-64567D00DA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913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60634-88DB-4130-9511-384D5A82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3A2D8-6561-4D6F-9170-F57994B7F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4A7834-6E4D-4FDE-B665-92ECBD7E5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B61A7D-0378-47AD-8B82-9FA1FDE1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4EFA-1D9E-4304-A25B-D9ADFD881DAD}" type="datetimeFigureOut">
              <a:rPr lang="es-CO" smtClean="0"/>
              <a:t>8/12/2020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937B75-FD3D-463E-B68D-A5A5AB05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63EB1E-D31A-4DF8-A4E7-9DB157B2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FFA0-2D42-4CF2-94EF-64567D00DA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39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43AC4-30E5-4E78-83D8-4E600E96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3FDE71-6E14-49BE-B3FA-B05AE95B9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86661-ABA3-48B5-8C96-A9B77A5F5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9DF331-B5BF-4C5A-A9CB-5980CD17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4EFA-1D9E-4304-A25B-D9ADFD881DAD}" type="datetimeFigureOut">
              <a:rPr lang="es-CO" smtClean="0"/>
              <a:t>8/12/2020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40EBD3-1963-4403-AD5E-A9446561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F3EF33-8673-4705-89CA-171ABFBC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FFA0-2D42-4CF2-94EF-64567D00DA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219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0198B6-8E26-4030-A244-B00D6078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7E3A2F-65D7-4DBE-872E-D46A8D3E6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1029B7-E6D2-416C-9B1D-6B46E8A19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4EFA-1D9E-4304-A25B-D9ADFD881DAD}" type="datetimeFigureOut">
              <a:rPr lang="es-CO" smtClean="0"/>
              <a:t>8/12/2020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470C74-C694-4255-A412-0DC0DC972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28111-18D6-446D-BE3A-FEB576B96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0FFA0-2D42-4CF2-94EF-64567D00DA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62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95558-19FB-4EA4-BE14-A8631E25E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3828"/>
            <a:ext cx="9144000" cy="961053"/>
          </a:xfrm>
        </p:spPr>
        <p:txBody>
          <a:bodyPr/>
          <a:lstStyle/>
          <a:p>
            <a:r>
              <a:rPr lang="es-MX" dirty="0"/>
              <a:t>Ahorcado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02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95558-19FB-4EA4-BE14-A8631E25E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3828"/>
            <a:ext cx="9144000" cy="961053"/>
          </a:xfrm>
        </p:spPr>
        <p:txBody>
          <a:bodyPr/>
          <a:lstStyle/>
          <a:p>
            <a:r>
              <a:rPr lang="es-MX" dirty="0"/>
              <a:t>Segunda Diapos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08982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Ahorcado</vt:lpstr>
      <vt:lpstr>Segunda Diapos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Ahorcado</dc:title>
  <dc:creator>WILLIAM ALIRIO MORENO VARGAS</dc:creator>
  <cp:lastModifiedBy>WILLIAM ALIRIO MORENO VARGAS</cp:lastModifiedBy>
  <cp:revision>2</cp:revision>
  <dcterms:created xsi:type="dcterms:W3CDTF">2020-12-08T18:27:59Z</dcterms:created>
  <dcterms:modified xsi:type="dcterms:W3CDTF">2020-12-08T18:40:30Z</dcterms:modified>
</cp:coreProperties>
</file>