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62" r:id="rId8"/>
    <p:sldId id="270" r:id="rId9"/>
    <p:sldId id="264" r:id="rId10"/>
    <p:sldId id="272" r:id="rId11"/>
    <p:sldId id="273" r:id="rId12"/>
    <p:sldId id="274" r:id="rId13"/>
    <p:sldId id="275" r:id="rId14"/>
    <p:sldId id="277" r:id="rId15"/>
    <p:sldId id="278" r:id="rId16"/>
    <p:sldId id="266" r:id="rId17"/>
    <p:sldId id="267" r:id="rId18"/>
    <p:sldId id="268" r:id="rId19"/>
    <p:sldId id="26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542B8-984A-4A12-BD18-5287F9AD4443}">
  <a:tblStyle styleId="{0F4542B8-984A-4A12-BD18-5287F9AD44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655a98f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e655a98f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55a98f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55a98f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74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55a98f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55a98f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03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55a98f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55a98f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09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55a98f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55a98f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113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55a98f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55a98f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73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655a98fe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655a98fe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655a98fe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655a98fe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655a98fe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655a98fe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68b658b5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68b658b5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655a98fe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655a98fe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655a98fe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655a98fe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655a98fe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655a98fe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655a98fe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655a98fe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55a98fe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55a98fe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55a98f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55a98f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0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55a98f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55a98f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55a98f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55a98f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42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E.2023.123456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doi.org/10.1080/00207543.2023.1789456" TargetMode="External"/><Relationship Id="rId4" Type="http://schemas.openxmlformats.org/officeDocument/2006/relationships/hyperlink" Target="https://doi.org/10.1007/s10916-022-16543-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ose.2022.10257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doi.org/10.1016/j.landusepol.2022.105216" TargetMode="External"/><Relationship Id="rId4" Type="http://schemas.openxmlformats.org/officeDocument/2006/relationships/hyperlink" Target="https://doi.org/10.1109/ACCESS.2023.324568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86040" y="553723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Decentralized Document Verification System Using Blockchain and IPFS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2041300" y="1591412"/>
            <a:ext cx="4353150" cy="84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n" sz="8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Number: E1</a:t>
            </a:r>
            <a:endParaRPr sz="8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8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n" sz="8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: Ms. Uma Hiremath</a:t>
            </a:r>
            <a:endParaRPr sz="8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endParaRPr dirty="0"/>
          </a:p>
        </p:txBody>
      </p:sp>
      <p:graphicFrame>
        <p:nvGraphicFramePr>
          <p:cNvPr id="131" name="Google Shape;131;p25"/>
          <p:cNvGraphicFramePr/>
          <p:nvPr>
            <p:extLst>
              <p:ext uri="{D42A27DB-BD31-4B8C-83A1-F6EECF244321}">
                <p14:modId xmlns:p14="http://schemas.microsoft.com/office/powerpoint/2010/main" val="1963683375"/>
              </p:ext>
            </p:extLst>
          </p:nvPr>
        </p:nvGraphicFramePr>
        <p:xfrm>
          <a:off x="1157287" y="2527101"/>
          <a:ext cx="6829425" cy="1979954"/>
        </p:xfrm>
        <a:graphic>
          <a:graphicData uri="http://schemas.openxmlformats.org/drawingml/2006/table">
            <a:tbl>
              <a:tblPr firstRow="1" bandRow="1">
                <a:noFill/>
                <a:tableStyleId>{0F4542B8-984A-4A12-BD18-5287F9AD4443}</a:tableStyleId>
              </a:tblPr>
              <a:tblGrid>
                <a:gridCol w="107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0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No.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Kashiram O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01FE21BCS006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501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Anushree M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01FE21BCS364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531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Triveni M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01FE21BCS171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532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Srithan M S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01FE21BCS016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85158339"/>
                  </a:ext>
                </a:extLst>
              </a:tr>
            </a:tbl>
          </a:graphicData>
        </a:graphic>
      </p:graphicFrame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009758" y="4620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22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and WebPages(State Government)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601CA9-6730-DD9B-1A43-81D7790C5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45D353-2C0C-3D3C-DDEF-4B75C6ED0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2985"/>
            <a:ext cx="9144000" cy="43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BBF87-E89D-B229-5ED2-1C9CFA228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0738" b="6768"/>
          <a:stretch/>
        </p:blipFill>
        <p:spPr>
          <a:xfrm>
            <a:off x="38099" y="47974"/>
            <a:ext cx="9144000" cy="50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A9BFB0-42DB-F956-78B6-AC0ECE86F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250"/>
            <a:ext cx="9144000" cy="49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84B29-AAB8-05CC-16F3-2AF164FA1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17" t="10938" r="417" b="6424"/>
          <a:stretch/>
        </p:blipFill>
        <p:spPr>
          <a:xfrm>
            <a:off x="0" y="670372"/>
            <a:ext cx="9144000" cy="42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Blockchain and IPFS technologies provide an effective solution for secure and decentralized document verification, ensuring integrity and authenticity through immutable storage of document hashes.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decentralized storage by IPFS guarantees the availability and security of documents, preventing tampering and enhancing trust in document authenticity.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user-friendly interface allows easy document upload and verification, making the system accessible across various domains, including finance, healthcare, and education.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Smith, J., Doe, J., Zhang, W. (2023). Blockchain-Based Secure Document Verification in Academic Institutions. *IEEE Transactions on Education*.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https://doi.org/10.1109/TE.2023.1234567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Patel, A., Singh, R., Kim, M. (2022). Decentralized Healthcare Record Management Using IPFS and Blockchain. *Journal of Medical Systems, 46*(8).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https://doi.org/10.1007/s10916-022-16543-9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Lee, D., Garcia, M., Chen, L. (2023). Enhancing Supply Chain Transparency and Traceability with Blockchain and IPFS. *International Journal of Production Research, 61*(7), 2135-2150.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https://doi.org/10.1080/00207543.2023.1789456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0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Kumar, R., Jackson, E., Wong, P. (2022). A Blockchain and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IPFSBased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Secure Voting System. *Computers Security, 119*, 102573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https://doi.org/10.1016/j.cose.2022.102573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Johnson, M., El-Haj, R., Lin, K. (2023). Decentralized Identity Management Using Blockchain and IPFS. *IEEE Access, 11*, 45567-45578.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https://doi.org/10.1109/ACCESS.2023.3245687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Silva, C., Patel, M., Yamamoto, K. (2022). A Secure and Transparent Blockchain-Based Land Registry System. *Land Use Policy, 114*, 105216.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https://doi.org/10.1016/j.landusepol.2022.105216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0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sz="236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725494" y="1769550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/>
              <a:t>THANK YOU</a:t>
            </a:r>
            <a:endParaRPr sz="5400" b="1"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239525" y="18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859650"/>
            <a:ext cx="8520600" cy="3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project leverages blockchain technology to secure and verify educational credentials, ensuring authenticity and reducing fraud in the educational sector.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credential is recorded in an immutable ledger, preventing counterfeit certificates from circulating.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Initial verification is conducted by educational institutions, followed by checks from accreditation bodies, adding an extra layer of security.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initiative supports SDG 4, specifically Target 4.3, by improving access to quality education, enhancing transparency, and boosting trust in educational qualifications.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promotes a more efficient and reliable education system.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Blockchain-Based System for Decentralized Document  Verification System and IPFS 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1.To design a decentralized document verification system using blockchain and IPFS.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To securely store the hash of documents on the Ethereum blockchain to ensure their integrity and authenticity.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To use IPFS for decentralized storage of actual document data, ensuring availability and security.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To develop a web application with a user-friendly interface for document upload and verification.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To ensure that documents are encrypted before being uploaded to IPFS.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Description about Project and Workflow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decentralized document verification system using Ethereum blockchain and IPFS for secure and tamper-proof data storage and retrieval.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 documents before storing on IPFS; store their hashes on Ethereum for verification.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React.js-based web app with MetaMask integration for easy document upload and verification.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IPFS for secure, redundant, and fault-tolerant document storage.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encrypt and upload documents via web interface, generating a unique CID. Document hashes are stored on Ethereum.   - 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enter CID to fetch and decrypt documents from IPFS, verify integrity against Ethereum-stored hashes. This system ensures secure, user-friendly, and tamper-proof document verification with robust data integrity and availability.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167375" y="14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Results and WebPage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267-35A0-DB63-8E7D-27B00EDC1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4650"/>
            <a:ext cx="9144000" cy="4014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22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and WebPages(State Government)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C3BF05-98C4-8EDD-9BF7-57B7198D0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331"/>
            <a:ext cx="9144000" cy="441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3A66F-1633-AFCB-8EF5-2B330B046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8618"/>
            <a:ext cx="9144000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3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22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and WebPages(State Government)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058A71-6B04-8965-4D83-343A6D3F1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903"/>
            <a:ext cx="9144000" cy="4407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22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and WebPages(State Government)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957" y="47974"/>
            <a:ext cx="2206944" cy="3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C3BF05-98C4-8EDD-9BF7-57B7198D0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331"/>
            <a:ext cx="9144000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1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775</Words>
  <Application>Microsoft Office PowerPoint</Application>
  <PresentationFormat>On-screen Show (16:9)</PresentationFormat>
  <Paragraphs>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Simple Light</vt:lpstr>
      <vt:lpstr>Office Theme</vt:lpstr>
      <vt:lpstr> Decentralized Document Verification System Using Blockchain and IPFS</vt:lpstr>
      <vt:lpstr>Introduction</vt:lpstr>
      <vt:lpstr>Problem Statement </vt:lpstr>
      <vt:lpstr>Objectives</vt:lpstr>
      <vt:lpstr>Description about Project and Workflow</vt:lpstr>
      <vt:lpstr>Results and WebPage</vt:lpstr>
      <vt:lpstr>Results and WebPages(State Government)</vt:lpstr>
      <vt:lpstr>Results and WebPages(State Government)</vt:lpstr>
      <vt:lpstr>Results and WebPages(State Government)</vt:lpstr>
      <vt:lpstr>Results and WebPages(State Government)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Anushree motagi</cp:lastModifiedBy>
  <cp:revision>6</cp:revision>
  <dcterms:modified xsi:type="dcterms:W3CDTF">2024-06-21T02:04:45Z</dcterms:modified>
</cp:coreProperties>
</file>