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f3015ab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f3015ab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f3015a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f3015a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f3015a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f3015a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f3015a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f3015a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f3015a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f3015a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f3015ab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f3015a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f3015a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f3015a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cfda8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cfda8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f3015a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f3015a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f94e0b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f94e0b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f3015a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f3015a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f3015a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f3015a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f3015a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f3015a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f3015a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f3015a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f3015a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f3015a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f3015a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f3015a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f3015a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f3015a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heTestingAcademy.com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109B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confluence.atlassian.com/adminjiracloud/issue-types-84450074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rketplace.atlassian.com/categories/test-management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772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JIRA </a:t>
            </a:r>
            <a:r>
              <a:rPr b="1" lang="en" sz="5200">
                <a:solidFill>
                  <a:srgbClr val="109B32"/>
                </a:solidFill>
                <a:latin typeface="Lato"/>
                <a:ea typeface="Lato"/>
                <a:cs typeface="Lato"/>
                <a:sym typeface="Lato"/>
              </a:rPr>
              <a:t>Interview Questions </a:t>
            </a:r>
            <a:r>
              <a:rPr b="1" lang="en" sz="5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Answers</a:t>
            </a:r>
            <a:endParaRPr b="1" sz="25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9963" l="9093" r="9354" t="10075"/>
          <a:stretch/>
        </p:blipFill>
        <p:spPr>
          <a:xfrm>
            <a:off x="582587" y="2173088"/>
            <a:ext cx="1453200" cy="1438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2339325" y="3940750"/>
            <a:ext cx="6625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#SDETInterview</a:t>
            </a:r>
            <a:endParaRPr b="1" sz="2100" u="sng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45825" y="3611600"/>
            <a:ext cx="19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b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Lead SDET.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34236" l="0" r="0" t="34024"/>
          <a:stretch/>
        </p:blipFill>
        <p:spPr>
          <a:xfrm>
            <a:off x="6174225" y="1899100"/>
            <a:ext cx="3031777" cy="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425" y="2396175"/>
            <a:ext cx="3429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Epic?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378" y="765450"/>
            <a:ext cx="7156200" cy="37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Story?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 user story is an informal, general explanation of a software feature written from the perspective of the end user or customer. 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75" y="1537027"/>
            <a:ext cx="7770676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Task and SubTask?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Action Item, Further breakdown of Task is Subtask.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675" y="1281988"/>
            <a:ext cx="57150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Time Tracking in JIRA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Time tracking lets your team record the time they spend working on issues. It's enabled by default in Jira; you won't lose any existing data if you disable or re-enable it.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325" y="1778475"/>
            <a:ext cx="5663826" cy="2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Time Tracking in JIRA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Time tracking lets your team record the time they spend working on issues. It's enabled by default in Jira; you won't lose any existing data if you disable or re-enable it.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325" y="1778475"/>
            <a:ext cx="5663826" cy="2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Kanban Board?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 kanban board is an agile project management tool designed to help visualize work, limit work-in-progress, and maximize efficiency (or flow)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855" y="1667575"/>
            <a:ext cx="4318280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Scrum?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Scrum is a framework within which people can address complex adaptive problems, while productively and creatively delivering products of the highest possible.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425" y="1475675"/>
            <a:ext cx="5083799" cy="31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Task for Day 3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24125" y="765450"/>
            <a:ext cx="554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850"/>
              <a:buFont typeface="Roboto"/>
              <a:buChar char="●"/>
            </a:pPr>
            <a:r>
              <a:rPr lang="en" sz="28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Find the FREE APIs list over the internet which you want to work on.</a:t>
            </a:r>
            <a:endParaRPr sz="28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850"/>
              <a:buFont typeface="Roboto"/>
              <a:buChar char="●"/>
            </a:pPr>
            <a:r>
              <a:rPr lang="en" sz="28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Open Facebook.com and check in Chrome Developers Tools, Different HTTP METHODs when you create a Post in Facebook.</a:t>
            </a:r>
            <a:endParaRPr sz="28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98" y="1257650"/>
            <a:ext cx="3386949" cy="228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Issues Types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392375" y="1757150"/>
            <a:ext cx="75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https://confluence.atlassian.com/adminjiracloud/issue-types-844500742.html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4550" y="1407925"/>
            <a:ext cx="84579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is an issue Tracking Product.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Developed by Atlassian.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was designed as a bug and issue tracker.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Allow to bug tracking and Agile Project management.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has evolved into a powerful work management tool for all kinds of use cases, from requirements and test case management to agile software development.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JIRA?</a:t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Why JIRA is Used?</a:t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75" y="1249628"/>
            <a:ext cx="7575000" cy="30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Jira for project management teams</a:t>
            </a:r>
            <a:endParaRPr b="1" sz="30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75" y="1249628"/>
            <a:ext cx="7575000" cy="30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29950" y="327300"/>
            <a:ext cx="75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JIRA Vs Bugzilla</a:t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5" y="1126000"/>
            <a:ext cx="7980650" cy="31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04550" y="1407925"/>
            <a:ext cx="84579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Software was not designed to serve as a Test Case Management.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can be configured to support test case management in a couple of different ways.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You can use one of the dozens of apps available in our Atlassian Marketplace.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Zephyr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TMT</a:t>
            </a:r>
            <a:b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https://marketplace.atlassian.com/categories/test-management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"/>
              <a:buChar char="-"/>
            </a:pPr>
            <a:r>
              <a:t/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87300" y="122575"/>
            <a:ext cx="7575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How to Use Jira for Test Case Management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WorkFlow in JIRA?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4698" l="0" r="0" t="0"/>
          <a:stretch/>
        </p:blipFill>
        <p:spPr>
          <a:xfrm>
            <a:off x="2790925" y="1944800"/>
            <a:ext cx="4365598" cy="2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path that your issues take is called a workflow.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Jira workflow is composed of a set of statuses and transitions that your issue moves through during its lifecycle, and typically represents work processes within your organization.  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an Issue in JIRA?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Teams use issues to track individual pieces of work that must be completed.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an issue could represent a project task, a helpdesk ticket, a leave request form, 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220" y="1814725"/>
            <a:ext cx="39975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24125" y="122575"/>
            <a:ext cx="7838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09B32"/>
                </a:solidFill>
                <a:latin typeface="Roboto"/>
                <a:ea typeface="Roboto"/>
                <a:cs typeface="Roboto"/>
                <a:sym typeface="Roboto"/>
              </a:rPr>
              <a:t>What is Epic?</a:t>
            </a:r>
            <a:endParaRPr b="1" sz="3300">
              <a:solidFill>
                <a:srgbClr val="109B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323" y="0"/>
            <a:ext cx="1765675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24125" y="765450"/>
            <a:ext cx="819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Roboto"/>
              <a:buChar char="●"/>
            </a:pPr>
            <a:r>
              <a:rPr lang="en" sz="17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Epic is a body of work that can be broken down into specific tasks (called user stories) based on the needs/requests of customers or end users.</a:t>
            </a:r>
            <a:endParaRPr sz="17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25" y="2074402"/>
            <a:ext cx="7770676" cy="1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