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Y8bwKPWwnb9AiTD2pV3dd528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bd44e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9bd44e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bd44e5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9bd44e5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bd44e5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9bd44e5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571875"/>
            <a:ext cx="58449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Why we need to Learn Jenkins as Software Tester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16826" l="0" r="0" t="0"/>
          <a:stretch/>
        </p:blipFill>
        <p:spPr>
          <a:xfrm>
            <a:off x="3464650" y="1165900"/>
            <a:ext cx="4771300" cy="19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31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we need to Learn Jenkins as Software Tester</a:t>
            </a:r>
            <a:endParaRPr b="1" i="0" sz="2500" u="none" cap="none" strike="noStrike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Jenkins?</a:t>
            </a:r>
            <a:endParaRPr b="1" i="0" sz="2500" u="none" cap="none" strike="noStrike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500"/>
              <a:buFont typeface="Lato"/>
              <a:buChar char="●"/>
            </a:pPr>
            <a:r>
              <a:rPr b="1" lang="en" sz="25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Quick Demo</a:t>
            </a:r>
            <a:endParaRPr b="1" sz="2500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6F7287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bd44e5f4_0_0"/>
          <p:cNvSpPr txBox="1"/>
          <p:nvPr>
            <p:ph type="title"/>
          </p:nvPr>
        </p:nvSpPr>
        <p:spPr>
          <a:xfrm>
            <a:off x="386775" y="283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Jenkins?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gf9bd44e5f4_0_0"/>
          <p:cNvSpPr txBox="1"/>
          <p:nvPr/>
        </p:nvSpPr>
        <p:spPr>
          <a:xfrm>
            <a:off x="488350" y="1124850"/>
            <a:ext cx="47055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 open source automation server which enables developers around the world to reliably build, test, and deploy their software</a:t>
            </a:r>
            <a:endParaRPr b="1" sz="25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9bd44e5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46" y="1200175"/>
            <a:ext cx="3617575" cy="31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2931" l="0" r="0" t="0"/>
          <a:stretch/>
        </p:blipFill>
        <p:spPr>
          <a:xfrm>
            <a:off x="1690400" y="34725"/>
            <a:ext cx="5478100" cy="46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bd44e5f4_0_10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Jenkins?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gf9bd44e5f4_0_10"/>
          <p:cNvSpPr txBox="1"/>
          <p:nvPr/>
        </p:nvSpPr>
        <p:spPr>
          <a:xfrm>
            <a:off x="488350" y="1124850"/>
            <a:ext cx="74958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Suppose we have created selenium automation scripts for regression testing. </a:t>
            </a:r>
            <a:endParaRPr sz="1750">
              <a:solidFill>
                <a:srgbClr val="2828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Now to run the scripts someone has to manually trigger the execution. Here Jenkins comes to rescue. </a:t>
            </a:r>
            <a:endParaRPr sz="1750">
              <a:solidFill>
                <a:srgbClr val="2828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Jenkins can be setup on the Cloud or any other machine where automation scripts need to be executed and can be triggered using jenkins build. </a:t>
            </a:r>
            <a:endParaRPr sz="1750">
              <a:solidFill>
                <a:srgbClr val="2828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97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750"/>
              <a:buFont typeface="Lato"/>
              <a:buChar char="●"/>
            </a:pPr>
            <a:r>
              <a:rPr lang="en" sz="1750">
                <a:solidFill>
                  <a:srgbClr val="2828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Jenkins builds can be scheduled to run on daily basis and this way Jenkins automates the automation process.</a:t>
            </a:r>
            <a:endParaRPr b="1" sz="3100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bd44e5f4_0_18"/>
          <p:cNvSpPr txBox="1"/>
          <p:nvPr>
            <p:ph type="title"/>
          </p:nvPr>
        </p:nvSpPr>
        <p:spPr>
          <a:xfrm>
            <a:off x="386775" y="123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Run Selenium Test on Jenkins</a:t>
            </a:r>
            <a:endParaRPr b="1" sz="4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gf9bd44e5f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5" y="1117575"/>
            <a:ext cx="8477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Why we need to Learn Jenkins as Software Tester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Runs Automated Test Suites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Run 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Web, Mobile Automation SUITE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API Monitoring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Report and Email Notification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Trends and detailed failure that can be shared.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You can use slave to make build and run fast. 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Lets See Jenkins Job Demo</a:t>
            </a:r>
            <a:endParaRPr b="1" sz="5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Demo Jenkins job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