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ie5DbW7qPiDYY9/GPgMgNCT02M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cde55d56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fcde55d56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cde55d56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fcde55d56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cde55d56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fcde55d56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12"/>
          <p:cNvSpPr/>
          <p:nvPr/>
        </p:nvSpPr>
        <p:spPr>
          <a:xfrm>
            <a:off x="-12525" y="4775825"/>
            <a:ext cx="9156600" cy="4305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2"/>
          <p:cNvSpPr txBox="1"/>
          <p:nvPr/>
        </p:nvSpPr>
        <p:spPr>
          <a:xfrm>
            <a:off x="6857400" y="47758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TestingSumo.com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ctrTitle"/>
          </p:nvPr>
        </p:nvSpPr>
        <p:spPr>
          <a:xfrm>
            <a:off x="240150" y="118425"/>
            <a:ext cx="85206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Roboto"/>
              <a:buNone/>
              <a:defRPr sz="45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13"/>
          <p:cNvSpPr txBox="1"/>
          <p:nvPr>
            <p:ph idx="1" type="subTitle"/>
          </p:nvPr>
        </p:nvSpPr>
        <p:spPr>
          <a:xfrm>
            <a:off x="383250" y="1179250"/>
            <a:ext cx="85206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8472458" y="45558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13"/>
          <p:cNvSpPr/>
          <p:nvPr/>
        </p:nvSpPr>
        <p:spPr>
          <a:xfrm>
            <a:off x="0" y="4893375"/>
            <a:ext cx="9183000" cy="312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3"/>
          <p:cNvSpPr txBox="1"/>
          <p:nvPr/>
        </p:nvSpPr>
        <p:spPr>
          <a:xfrm>
            <a:off x="6857400" y="48520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TheTestingAcademy.com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://localhost:8080/user/admin2/configure" TargetMode="External"/><Relationship Id="rId5" Type="http://schemas.openxmlformats.org/officeDocument/2006/relationships/hyperlink" Target="https://www.jenkins.io/doc/book/managing/cl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title"/>
          </p:nvPr>
        </p:nvSpPr>
        <p:spPr>
          <a:xfrm>
            <a:off x="311700" y="4238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Jenkins Mastery</a:t>
            </a:r>
            <a:r>
              <a:rPr b="1" lang="en" sz="39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for Software Tester</a:t>
            </a:r>
            <a:endParaRPr b="1" sz="1200">
              <a:solidFill>
                <a:srgbClr val="109B3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2"/>
          <p:cNvSpPr txBox="1"/>
          <p:nvPr>
            <p:ph type="title"/>
          </p:nvPr>
        </p:nvSpPr>
        <p:spPr>
          <a:xfrm>
            <a:off x="2706150" y="3665450"/>
            <a:ext cx="60399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 u="sng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Jenkins CLI - Do everything using CMD</a:t>
            </a:r>
            <a:endParaRPr b="1" sz="2700" u="sng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14" y="1624937"/>
            <a:ext cx="1727962" cy="144855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"/>
          <p:cNvSpPr txBox="1"/>
          <p:nvPr>
            <p:ph type="title"/>
          </p:nvPr>
        </p:nvSpPr>
        <p:spPr>
          <a:xfrm>
            <a:off x="736750" y="3073500"/>
            <a:ext cx="2575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 u="sng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Pramod Dutta</a:t>
            </a:r>
            <a:endParaRPr b="1" sz="1800" u="sng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4650" y="1418025"/>
            <a:ext cx="4771300" cy="238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 rotWithShape="1">
          <a:blip r:embed="rId5">
            <a:alphaModFix/>
          </a:blip>
          <a:srcRect b="2925" l="0" r="0" t="0"/>
          <a:stretch/>
        </p:blipFill>
        <p:spPr>
          <a:xfrm>
            <a:off x="984625" y="3571875"/>
            <a:ext cx="1225276" cy="10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cde55d567_0_2"/>
          <p:cNvSpPr txBox="1"/>
          <p:nvPr>
            <p:ph type="title"/>
          </p:nvPr>
        </p:nvSpPr>
        <p:spPr>
          <a:xfrm>
            <a:off x="349250" y="226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700">
                <a:solidFill>
                  <a:srgbClr val="9900F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What we need to Do?</a:t>
            </a:r>
            <a:endParaRPr b="1" sz="2700">
              <a:solidFill>
                <a:srgbClr val="9900F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9" name="Google Shape;69;gfcde55d567_0_2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fcde55d567_0_2"/>
          <p:cNvSpPr txBox="1"/>
          <p:nvPr/>
        </p:nvSpPr>
        <p:spPr>
          <a:xfrm>
            <a:off x="769950" y="101500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Georgia"/>
              <a:buChar char="●"/>
            </a:pPr>
            <a:r>
              <a:rPr b="1" lang="en"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Build job and Create Job with CMD</a:t>
            </a:r>
            <a:endParaRPr b="1" sz="13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http://localhost:8080/cli/</a:t>
            </a:r>
            <a:endParaRPr b="1" sz="13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Jenkins has a built-in command line interface that allows users and administrators to access Jenkins from a script or shell environment</a:t>
            </a:r>
            <a:endParaRPr b="1" sz="13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●"/>
            </a:pPr>
            <a:r>
              <a:t/>
            </a:r>
            <a:endParaRPr b="1" sz="13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1" name="Google Shape;71;gfcde55d567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7350" y="2680825"/>
            <a:ext cx="5307399" cy="19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cde55d567_0_10"/>
          <p:cNvSpPr txBox="1"/>
          <p:nvPr>
            <p:ph type="title"/>
          </p:nvPr>
        </p:nvSpPr>
        <p:spPr>
          <a:xfrm>
            <a:off x="349250" y="226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700">
                <a:solidFill>
                  <a:srgbClr val="9900F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What we need to Do?</a:t>
            </a:r>
            <a:endParaRPr b="1" sz="2700">
              <a:solidFill>
                <a:srgbClr val="9900F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7" name="Google Shape;77;gfcde55d567_0_10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fcde55d567_0_10"/>
          <p:cNvSpPr txBox="1"/>
          <p:nvPr/>
        </p:nvSpPr>
        <p:spPr>
          <a:xfrm>
            <a:off x="769950" y="101500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b="1"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Build job and Create Job with CMD</a:t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Jenkins has a built-in command line interface that allows users and administrators to access Jenkins from a script or shell environment</a:t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9" name="Google Shape;79;gfcde55d567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575" y="802888"/>
            <a:ext cx="7100601" cy="38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cde55d567_0_22"/>
          <p:cNvSpPr txBox="1"/>
          <p:nvPr>
            <p:ph type="title"/>
          </p:nvPr>
        </p:nvSpPr>
        <p:spPr>
          <a:xfrm>
            <a:off x="349250" y="226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700">
                <a:solidFill>
                  <a:srgbClr val="9900F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What we need to Do?</a:t>
            </a:r>
            <a:endParaRPr b="1" sz="2700">
              <a:solidFill>
                <a:srgbClr val="9900F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5" name="Google Shape;85;gfcde55d567_0_22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fcde55d567_0_22"/>
          <p:cNvSpPr txBox="1"/>
          <p:nvPr/>
        </p:nvSpPr>
        <p:spPr>
          <a:xfrm>
            <a:off x="769950" y="101500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●"/>
            </a:pPr>
            <a:r>
              <a:rPr lang="en" sz="1000">
                <a:solidFill>
                  <a:schemeClr val="dk1"/>
                </a:solidFill>
              </a:rPr>
              <a:t>USER:TOKEN </a:t>
            </a:r>
            <a:endParaRPr sz="1000">
              <a:solidFill>
                <a:schemeClr val="dk1"/>
              </a:solidFill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●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111322533695625987547acbdc9824adbf - </a:t>
            </a:r>
            <a:r>
              <a:rPr lang="en" sz="1050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http://localhost:8080/user/admin2/configure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Courier New"/>
              <a:buChar char="●"/>
            </a:pPr>
            <a:r>
              <a:rPr lang="en" sz="1050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https://www.jenkins.io/doc/book/managing/cli/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Courier New"/>
              <a:buChar char="●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 -jar jenkins-cli.jar -s http://localhost:8080/ -webSocket -auth USER:111322533695625987547acbdc9824adbfcreate -job CLI.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