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ucNJHIvgBzo+FtKC9x0AV7WI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9bc8a8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19bc8a8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89744c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cf89744c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localhost:8080/configure" TargetMode="External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Slack </a:t>
            </a: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Notification of Build in Jenkins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5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we need to Slack Notification?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b="0" i="0" lang="en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send the </a:t>
            </a: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slack notification</a:t>
            </a:r>
            <a:r>
              <a:rPr b="0" i="0" lang="en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report based on failure or pass to Stakeholders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b="0" i="0" lang="en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customize the reports.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b="0" i="0" lang="en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attach log and HTML results 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http://localhost:8080/configure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https://sdetclub.slack.com/services/2721934649698?updated=1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gf9f7aed87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506" y="1850100"/>
            <a:ext cx="3379775" cy="25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9bc8a835_0_32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Notification</a:t>
            </a: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with Logs on Failure.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g1019bc8a835_0_3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019bc8a835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26" y="1179075"/>
            <a:ext cx="7196650" cy="32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89744c05_0_4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Custom notification - http://localhost:8080/configure</a:t>
            </a:r>
            <a:endParaRPr b="1" sz="24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gcf89744c05_0_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cf89744c05_0_4"/>
          <p:cNvPicPr preferRelativeResize="0"/>
          <p:nvPr/>
        </p:nvPicPr>
        <p:blipFill rotWithShape="1">
          <a:blip r:embed="rId4">
            <a:alphaModFix/>
          </a:blip>
          <a:srcRect b="0" l="0" r="48557" t="0"/>
          <a:stretch/>
        </p:blipFill>
        <p:spPr>
          <a:xfrm>
            <a:off x="152400" y="1220950"/>
            <a:ext cx="4547125" cy="31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cf89744c05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694" y="971750"/>
            <a:ext cx="2845829" cy="27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