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mF3E+75i1gyeOJEwxIBrPKAAL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Lato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customschemas.google.com/relationships/presentationmetadata" Target="meta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19bc8a8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019bc8a8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956075"/>
            <a:ext cx="6039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Backup / HTML Reports in Jenkins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4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we need to Backup HTML Report?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need to save the result for future reference.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need it for analyzing the graphs or failure trends.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Backing up the HTML Report and view in Frontend app if required else zipped. 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Don’t want to keep the builds in jenkins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9bc8a835_0_32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How to do it 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g1019bc8a835_0_3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019bc8a835_0_32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a custom script to zip the dir and save in folder.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Amazon S3 plugin to upload it.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</a:t>
            </a:r>
            <a:r>
              <a:rPr b="1"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Periodic Back Up Plugin</a:t>
            </a: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to backup Jenkins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