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Qgr/yg9bbVW5rc9ddeejkhOv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Workspace Clean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4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Delete Workspace?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Low Space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Delete old builds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