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x4Qxxe4uKRUabWp0oVIoWyhcj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9f7aed8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f9f7aed8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becb25c4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fbecb25c4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becb25c4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fbecb25c4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becb25c4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fbecb25c4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6857400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</a:t>
            </a: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11z2x3VYO_I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11z2x3VYO_I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11z2x3VYO_I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40150" y="4553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Jenkins Mastery</a:t>
            </a:r>
            <a:r>
              <a:rPr b="1" lang="en" sz="39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for Software Tester</a:t>
            </a:r>
            <a:endParaRPr b="1" sz="1200">
              <a:solidFill>
                <a:srgbClr val="109B3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2270200" y="3956075"/>
            <a:ext cx="64635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Multi Branch Pipeline Job using Jenkins</a:t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14" y="1624937"/>
            <a:ext cx="1727962" cy="14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736750" y="30735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4650" y="1418025"/>
            <a:ext cx="4771300" cy="23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5">
            <a:alphaModFix/>
          </a:blip>
          <a:srcRect b="2924" l="0" r="0" t="0"/>
          <a:stretch/>
        </p:blipFill>
        <p:spPr>
          <a:xfrm>
            <a:off x="552200" y="3571875"/>
            <a:ext cx="1225276" cy="10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9f7aed87b_0_0"/>
          <p:cNvSpPr txBox="1"/>
          <p:nvPr>
            <p:ph type="title"/>
          </p:nvPr>
        </p:nvSpPr>
        <p:spPr>
          <a:xfrm>
            <a:off x="311700" y="2447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4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What we need </a:t>
            </a:r>
            <a:r>
              <a:rPr b="1" lang="en" sz="2400">
                <a:solidFill>
                  <a:srgbClr val="9900FF"/>
                </a:solidFill>
                <a:highlight>
                  <a:schemeClr val="lt1"/>
                </a:highlight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Multi Branch Pipeline Job using Jenkins</a:t>
            </a:r>
            <a:endParaRPr b="1" sz="24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rgbClr val="99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" name="Google Shape;69;gf9f7aed87b_0_0"/>
          <p:cNvPicPr preferRelativeResize="0"/>
          <p:nvPr/>
        </p:nvPicPr>
        <p:blipFill rotWithShape="1">
          <a:blip r:embed="rId4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f9f7aed87b_0_0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-"/>
            </a:pP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Run your Job every time there is new branch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-"/>
            </a:pP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Check Previous Video on Pipeline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-"/>
            </a:pP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Simple Jenkins Files as of now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-"/>
            </a:pP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You can same Selenium Maven Run Jenkins File.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-"/>
            </a:pP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Helpful in running build for every branch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becb25c4c_0_3"/>
          <p:cNvSpPr txBox="1"/>
          <p:nvPr>
            <p:ph type="title"/>
          </p:nvPr>
        </p:nvSpPr>
        <p:spPr>
          <a:xfrm>
            <a:off x="311700" y="2447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4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What we need </a:t>
            </a:r>
            <a:r>
              <a:rPr b="1" lang="en" sz="2400">
                <a:solidFill>
                  <a:srgbClr val="9900FF"/>
                </a:solidFill>
                <a:highlight>
                  <a:schemeClr val="lt1"/>
                </a:highlight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Multi Branch Pipeline Job using Jenkins</a:t>
            </a:r>
            <a:endParaRPr b="1" sz="24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rgbClr val="99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gfbecb25c4c_0_3"/>
          <p:cNvPicPr preferRelativeResize="0"/>
          <p:nvPr/>
        </p:nvPicPr>
        <p:blipFill rotWithShape="1">
          <a:blip r:embed="rId4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fbecb25c4c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6025" y="806575"/>
            <a:ext cx="4451674" cy="37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fbecb25c4c_0_3"/>
          <p:cNvSpPr txBox="1"/>
          <p:nvPr/>
        </p:nvSpPr>
        <p:spPr>
          <a:xfrm>
            <a:off x="5866100" y="16784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https://github.com/apitestingco/RestAssured-Workshop/tree/master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becb25c4c_0_13"/>
          <p:cNvSpPr txBox="1"/>
          <p:nvPr>
            <p:ph type="title"/>
          </p:nvPr>
        </p:nvSpPr>
        <p:spPr>
          <a:xfrm>
            <a:off x="311700" y="2447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4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What we need </a:t>
            </a:r>
            <a:r>
              <a:rPr b="1" lang="en" sz="2400">
                <a:solidFill>
                  <a:srgbClr val="9900FF"/>
                </a:solidFill>
                <a:highlight>
                  <a:schemeClr val="lt1"/>
                </a:highlight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Multi Branch Pipeline Job using Jenkins</a:t>
            </a:r>
            <a:endParaRPr b="1" sz="24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rgbClr val="99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4" name="Google Shape;84;gfbecb25c4c_0_13"/>
          <p:cNvPicPr preferRelativeResize="0"/>
          <p:nvPr/>
        </p:nvPicPr>
        <p:blipFill rotWithShape="1">
          <a:blip r:embed="rId4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fbecb25c4c_0_13"/>
          <p:cNvSpPr txBox="1"/>
          <p:nvPr/>
        </p:nvSpPr>
        <p:spPr>
          <a:xfrm>
            <a:off x="5866100" y="16784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https://github.com/apitestingco/RestAssured-Workshop/tree/master</a:t>
            </a:r>
            <a:endParaRPr/>
          </a:p>
        </p:txBody>
      </p:sp>
      <p:pic>
        <p:nvPicPr>
          <p:cNvPr id="86" name="Google Shape;86;gfbecb25c4c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200" y="1359750"/>
            <a:ext cx="8839202" cy="2500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ecb25c4c_0_21"/>
          <p:cNvSpPr txBox="1"/>
          <p:nvPr>
            <p:ph type="title"/>
          </p:nvPr>
        </p:nvSpPr>
        <p:spPr>
          <a:xfrm>
            <a:off x="1314325" y="498950"/>
            <a:ext cx="6926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4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Lets Create new Branch and Check</a:t>
            </a:r>
            <a:endParaRPr b="1" sz="24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rgbClr val="99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gfbecb25c4c_0_21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fbecb25c4c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5175" y="2200550"/>
            <a:ext cx="3392463" cy="217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fbecb25c4c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263" y="1853475"/>
            <a:ext cx="2723262" cy="21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