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wJN3StfuxSS+jeBrlUpN4tXb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ecb25c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fbecb25c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ca1bee7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2ca1bee7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ca1bee7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2ca1bee7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0150" y="455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270200" y="3956075"/>
            <a:ext cx="6463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Master Slave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4" l="0" r="0" t="0"/>
          <a:stretch/>
        </p:blipFill>
        <p:spPr>
          <a:xfrm>
            <a:off x="552200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Master Slave in Jenkins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Avoid Running Builds on the Same Jenkins Master Machine.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add Slave Machines which can be on cloud, local extra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need to open the In bound 8090 Port in Security and Network Group.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Same JRE on Master, Slave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ecb25c4c_0_3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Go To Nodes and Add the Slave</a:t>
            </a:r>
            <a:endParaRPr b="1" sz="24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becb25c4c_0_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fbecb25c4c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75" y="829325"/>
            <a:ext cx="4683819" cy="37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ca1bee78_2_1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Go To Nodes and Add the Slave</a:t>
            </a:r>
            <a:endParaRPr b="1" sz="24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g102ca1bee78_2_1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02ca1bee78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775" y="823625"/>
            <a:ext cx="3081949" cy="37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ca1bee78_2_8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Go To Nodes and Add the Slave</a:t>
            </a:r>
            <a:endParaRPr b="1" sz="24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g102ca1bee78_2_8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02ca1bee78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25" y="1351422"/>
            <a:ext cx="4530849" cy="15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02ca1bee78_2_8"/>
          <p:cNvSpPr txBox="1"/>
          <p:nvPr/>
        </p:nvSpPr>
        <p:spPr>
          <a:xfrm>
            <a:off x="466550" y="597400"/>
            <a:ext cx="72090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AutoNum type="arabicPeriod"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For Windows, go to Services (Start → Run: services.msc), find Jenkins and Jenkins Agent, right click → Restart.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g102ca1bee78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5379" y="1208100"/>
            <a:ext cx="4806926" cy="32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