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dYLgJU7L/fCinQQY4yTrLDZoI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2cb2240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2cb2240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cb2240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02cb2240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plugins.jenkins.io/job-dsl/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0150" y="4553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270200" y="3956075"/>
            <a:ext cx="6463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Create Your Job with Code.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4" l="0" r="0" t="0"/>
          <a:stretch/>
        </p:blipFill>
        <p:spPr>
          <a:xfrm>
            <a:off x="552200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9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is Jenkins DSL?</a:t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Generate the Jenkins Jobs using the Program or Code.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will use Groovy to create Job.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https://plugins.jenkins.io/job-dsl/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gf9f7aed87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1701" y="1554700"/>
            <a:ext cx="3730600" cy="30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cb224097_0_2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9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Install Plugin of</a:t>
            </a:r>
            <a:r>
              <a:rPr b="1" lang="en" sz="29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Jenkins DSL?</a:t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g102cb224097_0_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02cb224097_0_2"/>
          <p:cNvSpPr txBox="1"/>
          <p:nvPr/>
        </p:nvSpPr>
        <p:spPr>
          <a:xfrm>
            <a:off x="747175" y="10320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g102cb22409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275" y="1288050"/>
            <a:ext cx="4524476" cy="2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2cb224097_0_10"/>
          <p:cNvSpPr txBox="1"/>
          <p:nvPr>
            <p:ph type="title"/>
          </p:nvPr>
        </p:nvSpPr>
        <p:spPr>
          <a:xfrm>
            <a:off x="311700" y="2447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9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Example of Jenkins JOB DSL</a:t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g102cb224097_0_1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02cb224097_0_10"/>
          <p:cNvSpPr txBox="1"/>
          <p:nvPr/>
        </p:nvSpPr>
        <p:spPr>
          <a:xfrm>
            <a:off x="769950" y="980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-"/>
            </a:pPr>
            <a:r>
              <a:t/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g102cb224097_0_10"/>
          <p:cNvSpPr txBox="1"/>
          <p:nvPr/>
        </p:nvSpPr>
        <p:spPr>
          <a:xfrm>
            <a:off x="1615875" y="1449150"/>
            <a:ext cx="4358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job(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'example'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steps {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maven(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'verify'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maven(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'clean verify'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'module-a/pom.xml'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maven {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goals(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'clean'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goals(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'verify'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mavenOpts(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'-Xms256m'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mavenOpts(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'-Xmx512m'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Repository(LocalRepositoryLocation.LOCAL_TO_WORKSPACE)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properties(skipTests: </a:t>
            </a:r>
            <a:r>
              <a:rPr lang="en" sz="1000">
                <a:solidFill>
                  <a:srgbClr val="0088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mavenInstallation(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'Maven 3.1.1'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providedSettings(</a:t>
            </a:r>
            <a:r>
              <a:rPr lang="en" sz="1000">
                <a:solidFill>
                  <a:srgbClr val="88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'central-mirror'</a:t>
            </a: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g102cb224097_0_10"/>
          <p:cNvSpPr txBox="1"/>
          <p:nvPr/>
        </p:nvSpPr>
        <p:spPr>
          <a:xfrm>
            <a:off x="1572000" y="902450"/>
            <a:ext cx="56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https://jenkinsci.github.io/job-dsl-plugin/#path/freeStyleJob-steps-maven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