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jkWlb1O0wmqR1/Fv+/uGPICaOh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9f7aed8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f9f7aed8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2cb22409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02cb22409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2cb22409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02cb22409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-12525" y="4775825"/>
            <a:ext cx="9156600" cy="4305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 txBox="1"/>
          <p:nvPr/>
        </p:nvSpPr>
        <p:spPr>
          <a:xfrm>
            <a:off x="6857400" y="47758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ctrTitle"/>
          </p:nvPr>
        </p:nvSpPr>
        <p:spPr>
          <a:xfrm>
            <a:off x="240150" y="118425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"/>
              <a:buNone/>
              <a:defRPr sz="45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383250" y="1179250"/>
            <a:ext cx="8520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472458" y="45558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13"/>
          <p:cNvSpPr/>
          <p:nvPr/>
        </p:nvSpPr>
        <p:spPr>
          <a:xfrm>
            <a:off x="0" y="4893375"/>
            <a:ext cx="9183000" cy="312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 txBox="1"/>
          <p:nvPr/>
        </p:nvSpPr>
        <p:spPr>
          <a:xfrm>
            <a:off x="6857400" y="48520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plugins.jenkins.io/job-dsl/" TargetMode="External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340150" y="4553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Jenkins Mastery</a:t>
            </a:r>
            <a:r>
              <a:rPr b="1" lang="en" sz="39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for Software Tester</a:t>
            </a:r>
            <a:endParaRPr b="1" sz="1200">
              <a:solidFill>
                <a:srgbClr val="109B3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2"/>
          <p:cNvSpPr txBox="1"/>
          <p:nvPr>
            <p:ph type="title"/>
          </p:nvPr>
        </p:nvSpPr>
        <p:spPr>
          <a:xfrm>
            <a:off x="2270200" y="3956075"/>
            <a:ext cx="64635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 u="sng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How to Enable/ Disable Login in Jenkins</a:t>
            </a:r>
            <a:endParaRPr b="1" sz="2700" u="sng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 u="sng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 u="sng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14" y="1624937"/>
            <a:ext cx="1727962" cy="144855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>
            <p:ph type="title"/>
          </p:nvPr>
        </p:nvSpPr>
        <p:spPr>
          <a:xfrm>
            <a:off x="736750" y="3073500"/>
            <a:ext cx="2575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 u="sng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Pramod Dutta</a:t>
            </a:r>
            <a:endParaRPr b="1" sz="1800" u="sng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4650" y="1418025"/>
            <a:ext cx="4771300" cy="238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 rotWithShape="1">
          <a:blip r:embed="rId5">
            <a:alphaModFix/>
          </a:blip>
          <a:srcRect b="2924" l="0" r="0" t="0"/>
          <a:stretch/>
        </p:blipFill>
        <p:spPr>
          <a:xfrm>
            <a:off x="552200" y="3571875"/>
            <a:ext cx="1225276" cy="10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9f7aed87b_0_0"/>
          <p:cNvSpPr txBox="1"/>
          <p:nvPr>
            <p:ph type="title"/>
          </p:nvPr>
        </p:nvSpPr>
        <p:spPr>
          <a:xfrm>
            <a:off x="311700" y="2447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9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What is Jenkins DSL?</a:t>
            </a:r>
            <a:endParaRPr b="1" sz="2400">
              <a:solidFill>
                <a:srgbClr val="9900F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9" name="Google Shape;69;gf9f7aed87b_0_0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f9f7aed87b_0_0"/>
          <p:cNvSpPr txBox="1"/>
          <p:nvPr/>
        </p:nvSpPr>
        <p:spPr>
          <a:xfrm>
            <a:off x="769950" y="101500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Lato"/>
              <a:buChar char="-"/>
            </a:pPr>
            <a:r>
              <a:rPr b="0" i="0" lang="en" sz="2000" u="none" cap="none" strike="noStrike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Generate the Jenkins Jobs using the Program or Code.</a:t>
            </a:r>
            <a:endParaRPr b="0" i="0" sz="2000" u="none" cap="none" strike="noStrike"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Lato"/>
              <a:buChar char="-"/>
            </a:pPr>
            <a:r>
              <a:rPr b="0" i="0" lang="en" sz="2000" u="none" cap="none" strike="noStrike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will use Groovy to create Job.</a:t>
            </a:r>
            <a:endParaRPr b="0" i="0" sz="2000" u="none" cap="none" strike="noStrike"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Lato"/>
              <a:buChar char="-"/>
            </a:pPr>
            <a:r>
              <a:rPr b="0" i="0" lang="en" sz="20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4"/>
              </a:rPr>
              <a:t>https://plugins.jenkins.io/job-dsl/</a:t>
            </a:r>
            <a:endParaRPr b="0" i="0" sz="2000" u="none" cap="none" strike="noStrike"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Lato"/>
              <a:buChar char="-"/>
            </a:pPr>
            <a:r>
              <a:t/>
            </a:r>
            <a:endParaRPr b="0" i="0" sz="2000" u="none" cap="none" strike="noStrike"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1" name="Google Shape;71;gf9f7aed87b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1701" y="1554700"/>
            <a:ext cx="3730600" cy="305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2cb224097_0_2"/>
          <p:cNvSpPr txBox="1"/>
          <p:nvPr>
            <p:ph type="title"/>
          </p:nvPr>
        </p:nvSpPr>
        <p:spPr>
          <a:xfrm>
            <a:off x="311700" y="2447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9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Install Plugin of Jenkins DSL?</a:t>
            </a:r>
            <a:endParaRPr b="1" sz="2400">
              <a:solidFill>
                <a:srgbClr val="9900F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7" name="Google Shape;77;g102cb224097_0_2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102cb224097_0_2"/>
          <p:cNvSpPr txBox="1"/>
          <p:nvPr/>
        </p:nvSpPr>
        <p:spPr>
          <a:xfrm>
            <a:off x="747175" y="103205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Lato"/>
              <a:buChar char="-"/>
            </a:pPr>
            <a:r>
              <a:t/>
            </a:r>
            <a:endParaRPr b="0" i="0" sz="2000" u="none" cap="none" strike="noStrike"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9" name="Google Shape;79;g102cb224097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8275" y="1288050"/>
            <a:ext cx="4524476" cy="26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2cb224097_0_10"/>
          <p:cNvSpPr txBox="1"/>
          <p:nvPr>
            <p:ph type="title"/>
          </p:nvPr>
        </p:nvSpPr>
        <p:spPr>
          <a:xfrm>
            <a:off x="311700" y="2447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9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Example of Jenkins JOB DSL</a:t>
            </a:r>
            <a:endParaRPr b="1" sz="2400">
              <a:solidFill>
                <a:srgbClr val="9900F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5" name="Google Shape;85;g102cb224097_0_10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102cb224097_0_10"/>
          <p:cNvSpPr txBox="1"/>
          <p:nvPr/>
        </p:nvSpPr>
        <p:spPr>
          <a:xfrm>
            <a:off x="769950" y="98085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Lato"/>
              <a:buChar char="-"/>
            </a:pPr>
            <a:r>
              <a:t/>
            </a:r>
            <a:endParaRPr b="0" i="0" sz="2000" u="none" cap="none" strike="noStrike"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g102cb224097_0_10"/>
          <p:cNvSpPr txBox="1"/>
          <p:nvPr/>
        </p:nvSpPr>
        <p:spPr>
          <a:xfrm>
            <a:off x="1615875" y="1449150"/>
            <a:ext cx="4358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job(</a:t>
            </a:r>
            <a:r>
              <a:rPr b="0" i="0" lang="en" sz="1000" u="none" cap="none" strike="noStrike">
                <a:solidFill>
                  <a:srgbClr val="8800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'example'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0" i="0" sz="1000" u="none" cap="none" strike="noStrike">
              <a:solidFill>
                <a:schemeClr val="dk1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steps {</a:t>
            </a:r>
            <a:endParaRPr b="0" i="0" sz="1000" u="none" cap="none" strike="noStrike">
              <a:solidFill>
                <a:schemeClr val="dk1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maven(</a:t>
            </a:r>
            <a:r>
              <a:rPr b="0" i="0" lang="en" sz="1000" u="none" cap="none" strike="noStrike">
                <a:solidFill>
                  <a:srgbClr val="8800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'verify'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00" u="none" cap="none" strike="noStrike">
              <a:solidFill>
                <a:schemeClr val="dk1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maven(</a:t>
            </a:r>
            <a:r>
              <a:rPr b="0" i="0" lang="en" sz="1000" u="none" cap="none" strike="noStrike">
                <a:solidFill>
                  <a:srgbClr val="8800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'clean verify'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000" u="none" cap="none" strike="noStrike">
                <a:solidFill>
                  <a:srgbClr val="8800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'module-a/pom.xml'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00" u="none" cap="none" strike="noStrike">
              <a:solidFill>
                <a:schemeClr val="dk1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maven {</a:t>
            </a:r>
            <a:endParaRPr b="0" i="0" sz="1000" u="none" cap="none" strike="noStrike">
              <a:solidFill>
                <a:schemeClr val="dk1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goals(</a:t>
            </a:r>
            <a:r>
              <a:rPr b="0" i="0" lang="en" sz="1000" u="none" cap="none" strike="noStrike">
                <a:solidFill>
                  <a:srgbClr val="8800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'clean'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00" u="none" cap="none" strike="noStrike">
              <a:solidFill>
                <a:schemeClr val="dk1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goals(</a:t>
            </a:r>
            <a:r>
              <a:rPr b="0" i="0" lang="en" sz="1000" u="none" cap="none" strike="noStrike">
                <a:solidFill>
                  <a:srgbClr val="8800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'verify'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00" u="none" cap="none" strike="noStrike">
              <a:solidFill>
                <a:schemeClr val="dk1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mavenOpts(</a:t>
            </a:r>
            <a:r>
              <a:rPr b="0" i="0" lang="en" sz="1000" u="none" cap="none" strike="noStrike">
                <a:solidFill>
                  <a:srgbClr val="8800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'-Xms256m'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00" u="none" cap="none" strike="noStrike">
              <a:solidFill>
                <a:schemeClr val="dk1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mavenOpts(</a:t>
            </a:r>
            <a:r>
              <a:rPr b="0" i="0" lang="en" sz="1000" u="none" cap="none" strike="noStrike">
                <a:solidFill>
                  <a:srgbClr val="8800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'-Xmx512m'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00" u="none" cap="none" strike="noStrike">
              <a:solidFill>
                <a:schemeClr val="dk1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n" sz="1000" u="none" cap="none" strike="noStrike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Repository(LocalRepositoryLocation.LOCAL_TO_WORKSPACE)</a:t>
            </a:r>
            <a:endParaRPr b="0" i="0" sz="1000" u="none" cap="none" strike="noStrike">
              <a:solidFill>
                <a:schemeClr val="dk1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properties(skipTests: </a:t>
            </a:r>
            <a:r>
              <a:rPr b="0" i="0" lang="en" sz="1000" u="none" cap="none" strike="noStrike">
                <a:solidFill>
                  <a:srgbClr val="0088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00" u="none" cap="none" strike="noStrike">
              <a:solidFill>
                <a:schemeClr val="dk1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mavenInstallation(</a:t>
            </a:r>
            <a:r>
              <a:rPr b="0" i="0" lang="en" sz="1000" u="none" cap="none" strike="noStrike">
                <a:solidFill>
                  <a:srgbClr val="8800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'Maven 3.1.1'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00" u="none" cap="none" strike="noStrike">
              <a:solidFill>
                <a:schemeClr val="dk1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providedSettings(</a:t>
            </a:r>
            <a:r>
              <a:rPr b="0" i="0" lang="en" sz="1000" u="none" cap="none" strike="noStrike">
                <a:solidFill>
                  <a:srgbClr val="8800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'central-mirror'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00" u="none" cap="none" strike="noStrike">
              <a:solidFill>
                <a:schemeClr val="dk1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0" i="0" sz="1000" u="none" cap="none" strike="noStrike">
              <a:solidFill>
                <a:schemeClr val="dk1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000" u="none" cap="none" strike="noStrike">
              <a:solidFill>
                <a:schemeClr val="dk1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00" u="none" cap="none" strike="noStrike">
              <a:solidFill>
                <a:schemeClr val="dk1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g102cb224097_0_10"/>
          <p:cNvSpPr txBox="1"/>
          <p:nvPr/>
        </p:nvSpPr>
        <p:spPr>
          <a:xfrm>
            <a:off x="1572000" y="902450"/>
            <a:ext cx="564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https://jenkinsci.github.io/job-dsl-plugin/#path/freeStyleJob-steps-maven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