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bXSdG0EHTbgWi/IOpD8Q53Iub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9bd44e5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f9bd44e5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64467f8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f64467f8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9bd44e5f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f9bd44e5f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9f7aed8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f9f7aed8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TestingSumo.com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11700" y="423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Jenkins Mastery</a:t>
            </a:r>
            <a:r>
              <a:rPr b="1" lang="en" sz="39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for Software Tester</a:t>
            </a:r>
            <a:endParaRPr b="1" sz="1200">
              <a:solidFill>
                <a:srgbClr val="109B3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2693900" y="3956075"/>
            <a:ext cx="59880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Install </a:t>
            </a:r>
            <a:r>
              <a:rPr b="1" lang="en" sz="2700" u="sng">
                <a:latin typeface="Lato"/>
                <a:ea typeface="Lato"/>
                <a:cs typeface="Lato"/>
                <a:sym typeface="Lato"/>
              </a:rPr>
              <a:t>jenkins </a:t>
            </a:r>
            <a:r>
              <a:rPr b="1" lang="en" sz="2700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on windows, Mac and Ubuntu</a:t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14" y="1624937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4650" y="1418025"/>
            <a:ext cx="4771300" cy="23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5">
            <a:alphaModFix/>
          </a:blip>
          <a:srcRect b="2930" l="0" r="0" t="0"/>
          <a:stretch/>
        </p:blipFill>
        <p:spPr>
          <a:xfrm>
            <a:off x="984625" y="3571875"/>
            <a:ext cx="1225276" cy="10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Agenda 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488350" y="112485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500"/>
              <a:buFont typeface="Lato"/>
              <a:buChar char="●"/>
            </a:pPr>
            <a:r>
              <a:rPr b="1" lang="en" sz="25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Install Jenkins</a:t>
            </a:r>
            <a:endParaRPr b="1" i="0" sz="2500" u="none" cap="none" strike="noStrike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500"/>
              <a:buFont typeface="Lato"/>
              <a:buChar char="●"/>
            </a:pPr>
            <a:r>
              <a:rPr b="1" lang="en" sz="2500">
                <a:solidFill>
                  <a:srgbClr val="6F728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Running a Maven Project Selenium Hello World</a:t>
            </a:r>
            <a:endParaRPr b="1" i="0" sz="2500" u="none" cap="none" strike="noStrike">
              <a:solidFill>
                <a:srgbClr val="6F7287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500"/>
              <a:buFont typeface="Lato"/>
              <a:buChar char="●"/>
            </a:pPr>
            <a:r>
              <a:rPr b="1" lang="en" sz="2500">
                <a:solidFill>
                  <a:srgbClr val="6F728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Understand FreeStyle Job</a:t>
            </a:r>
            <a:endParaRPr b="1" i="0" sz="2500" u="none" cap="none" strike="noStrike">
              <a:solidFill>
                <a:srgbClr val="6F7287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6F7287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9bd44e5f4_0_0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Install Jenkins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gf9bd44e5f4_0_0"/>
          <p:cNvSpPr txBox="1"/>
          <p:nvPr/>
        </p:nvSpPr>
        <p:spPr>
          <a:xfrm>
            <a:off x="488350" y="1124850"/>
            <a:ext cx="47055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25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https://www.jenkins.io/download/</a:t>
            </a:r>
            <a:endParaRPr b="1" i="0" sz="2500" u="none" cap="none" strike="noStrik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gf9bd44e5f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6050" y="1208575"/>
            <a:ext cx="3291249" cy="290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f9bd44e5f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775" y="2806400"/>
            <a:ext cx="5563726" cy="14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64467f8f9_0_1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4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What is FreeStyle Job in Jenkins</a:t>
            </a:r>
            <a:endParaRPr b="1" sz="44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gf64467f8f9_0_1"/>
          <p:cNvSpPr txBox="1"/>
          <p:nvPr/>
        </p:nvSpPr>
        <p:spPr>
          <a:xfrm>
            <a:off x="488350" y="1124850"/>
            <a:ext cx="79833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200">
                <a:solidFill>
                  <a:srgbClr val="4B4B4B"/>
                </a:solidFill>
                <a:latin typeface="Lato"/>
                <a:ea typeface="Lato"/>
                <a:cs typeface="Lato"/>
                <a:sym typeface="Lato"/>
              </a:rPr>
              <a:t>Freestyle means improvised or unrestricted.</a:t>
            </a:r>
            <a:endParaRPr sz="1200">
              <a:solidFill>
                <a:srgbClr val="4B4B4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1200">
              <a:solidFill>
                <a:srgbClr val="4B4B4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200">
                <a:solidFill>
                  <a:srgbClr val="4B4B4B"/>
                </a:solidFill>
                <a:latin typeface="Lato"/>
                <a:ea typeface="Lato"/>
                <a:cs typeface="Lato"/>
                <a:sym typeface="Lato"/>
              </a:rPr>
              <a:t>According to the official Jenkins wiki, a freestyle project is a typical build job or task. This could be as simple as running tests, building or packaging an application, sending a report, or even running some commands. Before any tests are run, data is collated.</a:t>
            </a:r>
            <a:endParaRPr sz="1200">
              <a:solidFill>
                <a:srgbClr val="4B4B4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1200">
              <a:solidFill>
                <a:srgbClr val="4B4B4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1200">
              <a:solidFill>
                <a:srgbClr val="4B4B4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Jenkins Freestyle Project is a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repeatable build job, script, or pipeline that contains steps and post-build actions</a:t>
            </a:r>
            <a:endParaRPr b="1" sz="12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4" name="Google Shape;84;gf64467f8f9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650" y="3513223"/>
            <a:ext cx="5648326" cy="10352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bd44e5f4_0_18"/>
          <p:cNvSpPr txBox="1"/>
          <p:nvPr>
            <p:ph type="title"/>
          </p:nvPr>
        </p:nvSpPr>
        <p:spPr>
          <a:xfrm>
            <a:off x="386775" y="123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4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Run Selenium Test on Jenkins</a:t>
            </a:r>
            <a:endParaRPr b="1" sz="4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gf9bd44e5f4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25" y="1111475"/>
            <a:ext cx="84772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9f7aed87b_0_0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7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Lets See Jenkins Job Demo</a:t>
            </a:r>
            <a:endParaRPr b="1" sz="5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gf9f7aed87b_0_0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f9f7aed87b_0_0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Demo Jenkins job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