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+1cqlMbWVwzLASsSoGY105Y0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4467f8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64467f8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008aec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a008aec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008aec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a008aec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bd44e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9bd44e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008aec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a008aec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get-dock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4617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Running Jenkins in Docker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9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●"/>
            </a:pPr>
            <a:r>
              <a:rPr b="1" i="0" lang="en" sz="25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Install Jenkins with Docker</a:t>
            </a:r>
            <a:endParaRPr b="1" i="0" sz="2500" u="none" cap="none" strike="noStrike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i="0" lang="en" sz="25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Running a Maven Project Selenium Hello World</a:t>
            </a:r>
            <a:endParaRPr b="1" i="0" sz="25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i="0" lang="en" sz="2500" u="none" cap="none" strike="noStrike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 FreeStyle Job</a:t>
            </a:r>
            <a:endParaRPr b="1" i="0" sz="25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Install Jenkins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●"/>
            </a:pPr>
            <a:r>
              <a:rPr b="1" lang="en" sz="25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https://docs.docker.com/get-docker/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Run the Docker Command 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gf9bd44e5f4_0_0"/>
          <p:cNvSpPr txBox="1"/>
          <p:nvPr/>
        </p:nvSpPr>
        <p:spPr>
          <a:xfrm>
            <a:off x="574600" y="2168600"/>
            <a:ext cx="8238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docker pull jenkins/jenkins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docker run -p 8080:8080 -p 50000:50000 -v /your/home:/var/jenkins_home jenkins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4467f8f9_0_1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 Commands </a:t>
            </a:r>
            <a:endParaRPr b="1" sz="4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f64467f8f9_0_1"/>
          <p:cNvSpPr txBox="1"/>
          <p:nvPr/>
        </p:nvSpPr>
        <p:spPr>
          <a:xfrm>
            <a:off x="488350" y="1124850"/>
            <a:ext cx="7983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https://design.jboss.org/redhatdeveloper/marketing/docker_cheatsheet/cheatsheet/images/docker_cheatsheet_r3v2.pdf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gf64467f8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375" y="1621750"/>
            <a:ext cx="3873229" cy="30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008aec55_0_16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 Commands </a:t>
            </a:r>
            <a:endParaRPr b="1" sz="4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fa008aec55_0_16"/>
          <p:cNvSpPr txBox="1"/>
          <p:nvPr/>
        </p:nvSpPr>
        <p:spPr>
          <a:xfrm>
            <a:off x="488350" y="1124850"/>
            <a:ext cx="7983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run -p 8080:8080 --name=jenkins-master -v /Users/pramod/Documents/jenkinsdemo/jenkinsdocker:/var/jenkins_home -d jenkins/jenkins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gfa008aec55_0_16"/>
          <p:cNvSpPr txBox="1"/>
          <p:nvPr/>
        </p:nvSpPr>
        <p:spPr>
          <a:xfrm>
            <a:off x="655425" y="2221350"/>
            <a:ext cx="7983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 u="sng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See the logs </a:t>
            </a:r>
            <a:endParaRPr b="1" sz="1200" u="sng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ps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logs -f 72d5c909f166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https://hub.docker.com/_/jenkins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008aec55_0_28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 Commands </a:t>
            </a:r>
            <a:endParaRPr b="1" sz="4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gfa008aec55_0_28"/>
          <p:cNvSpPr txBox="1"/>
          <p:nvPr/>
        </p:nvSpPr>
        <p:spPr>
          <a:xfrm>
            <a:off x="488350" y="1124850"/>
            <a:ext cx="7983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run -p 8080:8080 --name=jenkins-master -v /Users/pramod/Documents/jenkinsdemo/jenkinsdocker:/var/jenkins_home -d jenkins/jenkins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gfa008aec55_0_28"/>
          <p:cNvSpPr txBox="1"/>
          <p:nvPr/>
        </p:nvSpPr>
        <p:spPr>
          <a:xfrm>
            <a:off x="655425" y="2221350"/>
            <a:ext cx="7983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 u="sng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See the logs </a:t>
            </a:r>
            <a:endParaRPr b="1" sz="1200" u="sng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ps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docker logs -f 72d5c909f166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https://hub.docker.com/_/jenkins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gfa008aec5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198" y="1872700"/>
            <a:ext cx="4299023" cy="25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bd44e5f4_0_18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Selenium Test on Jenkins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gf9bd44e5f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75" y="1117575"/>
            <a:ext cx="8477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008aec55_0_7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Running FreeStyle Job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fa008aec55_0_7"/>
          <p:cNvSpPr txBox="1"/>
          <p:nvPr/>
        </p:nvSpPr>
        <p:spPr>
          <a:xfrm>
            <a:off x="488350" y="1124850"/>
            <a:ext cx="7327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-"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the FreeStyle job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-"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Add Maven Plugin 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-"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Run the Command</a:t>
            </a:r>
            <a:endParaRPr b="1" sz="2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fa008aec55_0_7"/>
          <p:cNvSpPr txBox="1"/>
          <p:nvPr/>
        </p:nvSpPr>
        <p:spPr>
          <a:xfrm>
            <a:off x="574600" y="2168600"/>
            <a:ext cx="82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