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jqS+zre9etlSErboK7XGSRqkih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Lat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9bd44e5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f9bd44e5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a135ea38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fa135ea38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a135ea380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fa135ea38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a135ea38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fa135ea38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9f7aed8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f9f7aed8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-12525" y="4775825"/>
            <a:ext cx="9156600" cy="4305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 txBox="1"/>
          <p:nvPr/>
        </p:nvSpPr>
        <p:spPr>
          <a:xfrm>
            <a:off x="6857400" y="47758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TestingSumo.com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240150" y="1184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383250" y="1179250"/>
            <a:ext cx="8520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72458" y="45558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13"/>
          <p:cNvSpPr/>
          <p:nvPr/>
        </p:nvSpPr>
        <p:spPr>
          <a:xfrm>
            <a:off x="0" y="4893375"/>
            <a:ext cx="9183000" cy="312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 txBox="1"/>
          <p:nvPr/>
        </p:nvSpPr>
        <p:spPr>
          <a:xfrm>
            <a:off x="6857400" y="48520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311700" y="4238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Maven not </a:t>
            </a:r>
            <a:r>
              <a:rPr b="1" lang="en" sz="3900">
                <a:latin typeface="Lato"/>
                <a:ea typeface="Lato"/>
                <a:cs typeface="Lato"/>
                <a:sym typeface="Lato"/>
              </a:rPr>
              <a:t>found </a:t>
            </a:r>
            <a:r>
              <a:rPr b="1" lang="en" sz="39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in </a:t>
            </a:r>
            <a:r>
              <a:rPr b="1" lang="en" sz="3900">
                <a:latin typeface="Lato"/>
                <a:ea typeface="Lato"/>
                <a:cs typeface="Lato"/>
                <a:sym typeface="Lato"/>
              </a:rPr>
              <a:t>Jenkins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2"/>
          <p:cNvSpPr txBox="1"/>
          <p:nvPr>
            <p:ph type="title"/>
          </p:nvPr>
        </p:nvSpPr>
        <p:spPr>
          <a:xfrm>
            <a:off x="2693900" y="3803675"/>
            <a:ext cx="60132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 u="sng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How to Fix MVN not found in Jenkins</a:t>
            </a:r>
            <a:endParaRPr b="1" sz="2700" u="sng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14" y="1624937"/>
            <a:ext cx="1727962" cy="14485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>
            <p:ph type="title"/>
          </p:nvPr>
        </p:nvSpPr>
        <p:spPr>
          <a:xfrm>
            <a:off x="736750" y="3073500"/>
            <a:ext cx="257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Pramod Dutta</a:t>
            </a:r>
            <a:endParaRPr b="1" sz="1800" u="sng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4650" y="1418025"/>
            <a:ext cx="4771300" cy="238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5">
            <a:alphaModFix/>
          </a:blip>
          <a:srcRect b="2928" l="0" r="0" t="0"/>
          <a:stretch/>
        </p:blipFill>
        <p:spPr>
          <a:xfrm>
            <a:off x="984625" y="3571875"/>
            <a:ext cx="1225276" cy="10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86775" y="283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Agenda </a:t>
            </a:r>
            <a:endParaRPr b="1" sz="5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488350" y="112485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914400" rtl="0" algn="ctr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500"/>
              <a:buFont typeface="Lato"/>
              <a:buChar char="-"/>
            </a:pPr>
            <a:r>
              <a:rPr b="1" lang="en" sz="2700" u="sng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How to Fix MVN not found in Jenkins</a:t>
            </a:r>
            <a:endParaRPr b="1" sz="2700" u="sng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500"/>
              <a:buFont typeface="Lato"/>
              <a:buChar char="-"/>
            </a:pPr>
            <a:r>
              <a:t/>
            </a:r>
            <a:endParaRPr b="1" sz="250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9bd44e5f4_0_0"/>
          <p:cNvSpPr txBox="1"/>
          <p:nvPr>
            <p:ph type="title"/>
          </p:nvPr>
        </p:nvSpPr>
        <p:spPr>
          <a:xfrm>
            <a:off x="386775" y="283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5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endParaRPr b="1" sz="5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gf9bd44e5f4_0_0"/>
          <p:cNvSpPr txBox="1"/>
          <p:nvPr/>
        </p:nvSpPr>
        <p:spPr>
          <a:xfrm>
            <a:off x="488350" y="1124850"/>
            <a:ext cx="7327800" cy="12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25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are running Maven project but we get</a:t>
            </a:r>
            <a:endParaRPr b="1" sz="25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25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Maven</a:t>
            </a:r>
            <a:r>
              <a:rPr b="1" lang="en" sz="25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command not found</a:t>
            </a:r>
            <a:endParaRPr b="1" sz="25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gf9bd44e5f4_0_0"/>
          <p:cNvSpPr txBox="1"/>
          <p:nvPr/>
        </p:nvSpPr>
        <p:spPr>
          <a:xfrm>
            <a:off x="574600" y="2168600"/>
            <a:ext cx="82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7" name="Google Shape;77;gf9bd44e5f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288" y="2260475"/>
            <a:ext cx="2428981" cy="22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a135ea380_1_1"/>
          <p:cNvSpPr txBox="1"/>
          <p:nvPr>
            <p:ph type="title"/>
          </p:nvPr>
        </p:nvSpPr>
        <p:spPr>
          <a:xfrm>
            <a:off x="386775" y="283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5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Solution</a:t>
            </a:r>
            <a:endParaRPr b="1" sz="5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gfa135ea380_1_1"/>
          <p:cNvSpPr txBox="1"/>
          <p:nvPr/>
        </p:nvSpPr>
        <p:spPr>
          <a:xfrm>
            <a:off x="488350" y="1124850"/>
            <a:ext cx="7327800" cy="12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25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are running Maven project but we get</a:t>
            </a:r>
            <a:endParaRPr b="1" sz="25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25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Maven command not found</a:t>
            </a:r>
            <a:endParaRPr b="1" sz="25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gfa135ea380_1_1"/>
          <p:cNvSpPr txBox="1"/>
          <p:nvPr/>
        </p:nvSpPr>
        <p:spPr>
          <a:xfrm>
            <a:off x="574600" y="2168600"/>
            <a:ext cx="82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5" name="Google Shape;85;gfa135ea380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288" y="2260475"/>
            <a:ext cx="2428981" cy="22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fa135ea380_1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325" y="1014701"/>
            <a:ext cx="7622799" cy="348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a135ea380_1_9"/>
          <p:cNvSpPr txBox="1"/>
          <p:nvPr>
            <p:ph type="title"/>
          </p:nvPr>
        </p:nvSpPr>
        <p:spPr>
          <a:xfrm>
            <a:off x="386775" y="283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5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Solution</a:t>
            </a:r>
            <a:endParaRPr b="1" sz="5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gfa135ea380_1_9"/>
          <p:cNvSpPr txBox="1"/>
          <p:nvPr/>
        </p:nvSpPr>
        <p:spPr>
          <a:xfrm>
            <a:off x="488350" y="1124850"/>
            <a:ext cx="7327800" cy="12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25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are running Maven project but we get</a:t>
            </a:r>
            <a:endParaRPr b="1" sz="25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25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Maven command not found</a:t>
            </a:r>
            <a:endParaRPr b="1" sz="25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gfa135ea380_1_9"/>
          <p:cNvSpPr txBox="1"/>
          <p:nvPr/>
        </p:nvSpPr>
        <p:spPr>
          <a:xfrm>
            <a:off x="574600" y="2168600"/>
            <a:ext cx="82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gfa135ea380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288" y="2260475"/>
            <a:ext cx="2428981" cy="22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fa135ea380_1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025" y="1007200"/>
            <a:ext cx="7521951" cy="362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a135ea380_1_18"/>
          <p:cNvSpPr txBox="1"/>
          <p:nvPr>
            <p:ph type="title"/>
          </p:nvPr>
        </p:nvSpPr>
        <p:spPr>
          <a:xfrm>
            <a:off x="386775" y="283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5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Solution</a:t>
            </a:r>
            <a:endParaRPr b="1" sz="5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gfa135ea380_1_18"/>
          <p:cNvSpPr txBox="1"/>
          <p:nvPr/>
        </p:nvSpPr>
        <p:spPr>
          <a:xfrm>
            <a:off x="488350" y="1124850"/>
            <a:ext cx="7327800" cy="12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25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are running Maven project but we get</a:t>
            </a:r>
            <a:endParaRPr b="1" sz="25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25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Maven command not found</a:t>
            </a:r>
            <a:endParaRPr b="1" sz="25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gfa135ea380_1_18"/>
          <p:cNvSpPr txBox="1"/>
          <p:nvPr/>
        </p:nvSpPr>
        <p:spPr>
          <a:xfrm>
            <a:off x="574600" y="2168600"/>
            <a:ext cx="82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gfa135ea380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575" y="1124850"/>
            <a:ext cx="6403051" cy="35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9f7aed87b_0_0"/>
          <p:cNvSpPr txBox="1"/>
          <p:nvPr>
            <p:ph type="title"/>
          </p:nvPr>
        </p:nvSpPr>
        <p:spPr>
          <a:xfrm>
            <a:off x="349250" y="226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7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Lets See Jenkins Job Demo</a:t>
            </a:r>
            <a:endParaRPr b="1" sz="5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gf9f7aed87b_0_0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f9f7aed87b_0_0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Demo Jenkins job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