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BMhCsIiURyg5fJjJQOoh/DlF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135ea3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a135ea3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5ea38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fa135ea3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135ea3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a135ea3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Manage </a:t>
            </a:r>
            <a:r>
              <a:rPr b="1" lang="en" sz="3400">
                <a:latin typeface="Lato"/>
                <a:ea typeface="Lato"/>
                <a:cs typeface="Lato"/>
                <a:sym typeface="Lato"/>
              </a:rPr>
              <a:t>manage </a:t>
            </a:r>
            <a:r>
              <a:rPr b="1" lang="en" sz="3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and assign roles in jenkins</a:t>
            </a:r>
            <a:endParaRPr b="1"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5">
            <a:alphaModFix/>
          </a:blip>
          <a:srcRect b="2927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ato"/>
              <a:buChar char="-"/>
            </a:pPr>
            <a:r>
              <a:rPr b="1"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Create User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ato"/>
              <a:buChar char="-"/>
            </a:pPr>
            <a:r>
              <a:rPr b="1"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Assign Role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ato"/>
              <a:buChar char="-"/>
            </a:pPr>
            <a:r>
              <a:rPr b="1"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Manage Access of  Jobs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cap="none" strike="noStrike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gf9bd44e5f4_0_0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don’t want Tester’s to see Dev jobs or vice versa</a:t>
            </a:r>
            <a:endParaRPr b="1" i="0" sz="25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9bd44e5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00" y="2142600"/>
            <a:ext cx="3962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f9bd44e5f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50" y="2284875"/>
            <a:ext cx="3535096" cy="2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135ea380_1_1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gfa135ea380_1_1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the Access Matrix - Role </a:t>
            </a: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Strategy</a:t>
            </a: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PLUGIN</a:t>
            </a:r>
            <a:endParaRPr b="1" i="0" sz="25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gfa135ea380_1_1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fa135ea380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625" y="2051600"/>
            <a:ext cx="3535096" cy="2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135ea380_1_9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gfa135ea380_1_9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b="1" i="0" sz="25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b="1" i="0" sz="25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gfa135ea380_1_9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gfa135ea380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288" y="2260475"/>
            <a:ext cx="2428981" cy="2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fa135ea380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025" y="1007200"/>
            <a:ext cx="7521951" cy="36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5ea380_1_18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gfa135ea380_1_18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b="1" i="0" sz="25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b="1" i="0" sz="25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gfa135ea380_1_18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gfa135ea380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575" y="1124850"/>
            <a:ext cx="6403051" cy="35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