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jWe92cDVONJlve0bUeSs+LyOdM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abadb055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fabadb055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abadb055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fabadb055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abadb055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fabadb055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9f7aed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f9f7aed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9bd44e5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f9bd44e5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abadb055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fabadb05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abadb055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fabadb055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abadb055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fabadb055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badb055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fabadb055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abadb055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fabadb055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abadb055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fabadb055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TestingSumo.com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s://plugins.jenkins.io/git/" TargetMode="External"/><Relationship Id="rId10" Type="http://schemas.openxmlformats.org/officeDocument/2006/relationships/hyperlink" Target="https://plugins.jenkins.io/jenkins-multijob-plugin/" TargetMode="External"/><Relationship Id="rId13" Type="http://schemas.openxmlformats.org/officeDocument/2006/relationships/hyperlink" Target="https://plugins.jenkins.io/timestamper/" TargetMode="External"/><Relationship Id="rId12" Type="http://schemas.openxmlformats.org/officeDocument/2006/relationships/hyperlink" Target="https://plugins.jenkins.io/view-job-filters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lugins.jenkins.io/envinject/" TargetMode="External"/><Relationship Id="rId4" Type="http://schemas.openxmlformats.org/officeDocument/2006/relationships/hyperlink" Target="https://plugins.jenkins.io/parameterized-trigger/" TargetMode="External"/><Relationship Id="rId9" Type="http://schemas.openxmlformats.org/officeDocument/2006/relationships/hyperlink" Target="https://plugins.jenkins.io/build-pipeline-plugin/" TargetMode="External"/><Relationship Id="rId5" Type="http://schemas.openxmlformats.org/officeDocument/2006/relationships/hyperlink" Target="https://plugins.jenkins.io/pipeline-build-step/" TargetMode="External"/><Relationship Id="rId6" Type="http://schemas.openxmlformats.org/officeDocument/2006/relationships/hyperlink" Target="https://www.jenkins.io/doc/pipeline/steps/credentials-binding/" TargetMode="External"/><Relationship Id="rId7" Type="http://schemas.openxmlformats.org/officeDocument/2006/relationships/hyperlink" Target="https://plugins.jenkins.io/ec2/" TargetMode="External"/><Relationship Id="rId8" Type="http://schemas.openxmlformats.org/officeDocument/2006/relationships/hyperlink" Target="https://plugins.jenkins.io/dashboard-view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11700" y="423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Jenkins Mastery</a:t>
            </a:r>
            <a:r>
              <a:rPr b="1" lang="en" sz="3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for Software Tester</a:t>
            </a:r>
            <a:endParaRPr b="1" sz="1200">
              <a:solidFill>
                <a:srgbClr val="109B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2693900" y="3956075"/>
            <a:ext cx="6039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Top 19 Plugins to Add as QA on Jenkins</a:t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14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4650" y="1418025"/>
            <a:ext cx="4771300" cy="23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2928" l="0" r="0" t="0"/>
          <a:stretch/>
        </p:blipFill>
        <p:spPr>
          <a:xfrm>
            <a:off x="984625" y="3571875"/>
            <a:ext cx="1225276" cy="1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abadb0558_0_68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Jira</a:t>
            </a:r>
            <a:endParaRPr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gfabadb0558_0_68"/>
          <p:cNvSpPr txBox="1"/>
          <p:nvPr/>
        </p:nvSpPr>
        <p:spPr>
          <a:xfrm>
            <a:off x="551850" y="1087550"/>
            <a:ext cx="82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https://plugins.jenkins.io/jira/</a:t>
            </a:r>
            <a:endParaRPr b="1" i="0" sz="13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gfabadb0558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675" y="1346250"/>
            <a:ext cx="4793400" cy="31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abadb0558_0_38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Docker plugin for Jenkins</a:t>
            </a:r>
            <a:endParaRPr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gfabadb0558_0_38"/>
          <p:cNvSpPr txBox="1"/>
          <p:nvPr/>
        </p:nvSpPr>
        <p:spPr>
          <a:xfrm>
            <a:off x="551850" y="1087550"/>
            <a:ext cx="82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https://plugins.jenkins.io/docker-plugin/</a:t>
            </a:r>
            <a:endParaRPr b="1" i="0" sz="13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gfabadb0558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325" y="1660425"/>
            <a:ext cx="4807475" cy="26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abadb0558_0_77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BONUS</a:t>
            </a:r>
            <a:endParaRPr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gfabadb0558_0_77"/>
          <p:cNvSpPr txBox="1"/>
          <p:nvPr/>
        </p:nvSpPr>
        <p:spPr>
          <a:xfrm>
            <a:off x="551850" y="1087550"/>
            <a:ext cx="8238900" cy="4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 u="sng">
                <a:solidFill>
                  <a:schemeClr val="hlink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  <a:hlinkClick r:id="rId3"/>
              </a:rPr>
              <a:t>https://plugins.jenkins.io/envinject/</a:t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 u="sng">
                <a:solidFill>
                  <a:schemeClr val="hlink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  <a:hlinkClick r:id="rId4"/>
              </a:rPr>
              <a:t>https://plugins.jenkins.io/parameterized-trigger/</a:t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 u="sng">
                <a:solidFill>
                  <a:schemeClr val="hlink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  <a:hlinkClick r:id="rId5"/>
              </a:rPr>
              <a:t>https://plugins.jenkins.io/pipeline-build-step/</a:t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 u="sng">
                <a:solidFill>
                  <a:schemeClr val="hlink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  <a:hlinkClick r:id="rId6"/>
              </a:rPr>
              <a:t>https://www.jenkins.io/doc/pipeline/steps/credentials-binding/</a:t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 u="sng">
                <a:solidFill>
                  <a:schemeClr val="hlink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  <a:hlinkClick r:id="rId7"/>
              </a:rPr>
              <a:t>https://plugins.jenkins.io/ec2/</a:t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 u="sng">
                <a:solidFill>
                  <a:schemeClr val="hlink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  <a:hlinkClick r:id="rId8"/>
              </a:rPr>
              <a:t>https://plugins.jenkins.io/dashboard-view/</a:t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 u="sng">
                <a:solidFill>
                  <a:schemeClr val="hlink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  <a:hlinkClick r:id="rId9"/>
              </a:rPr>
              <a:t>https://plugins.jenkins.io/build-pipeline-plugin/</a:t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 u="sng">
                <a:solidFill>
                  <a:schemeClr val="hlink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  <a:hlinkClick r:id="rId10"/>
              </a:rPr>
              <a:t>https://plugins.jenkins.io/jenkins-multijob-plugin/</a:t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 u="sng">
                <a:solidFill>
                  <a:schemeClr val="hlink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  <a:hlinkClick r:id="rId11"/>
              </a:rPr>
              <a:t>https://plugins.jenkins.io/git/</a:t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 u="sng">
                <a:solidFill>
                  <a:schemeClr val="hlink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  <a:hlinkClick r:id="rId12"/>
              </a:rPr>
              <a:t>https://plugins.jenkins.io/view-job-filters/</a:t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 u="sng">
                <a:solidFill>
                  <a:schemeClr val="hlink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  <a:hlinkClick r:id="rId13"/>
              </a:rPr>
              <a:t>https://plugins.jenkins.io/timestamper/</a:t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9f7aed87b_0_0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Lets See Jenkins Job Demo</a:t>
            </a:r>
            <a:endParaRPr b="1" sz="5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gf9f7aed87b_0_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f9f7aed87b_0_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Demo Jenkins job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488350" y="1124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Let’s discuss about the Important Jenkins </a:t>
            </a:r>
            <a:r>
              <a:rPr b="1" lang="en" sz="25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Plugins</a:t>
            </a:r>
            <a:endParaRPr b="1" i="0" sz="2500" u="none" cap="none" strike="noStrike">
              <a:solidFill>
                <a:srgbClr val="6F7287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9bd44e5f4_0_0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Role-based Authorization Strategy</a:t>
            </a:r>
            <a:endParaRPr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gf9bd44e5f4_0_0"/>
          <p:cNvSpPr txBox="1"/>
          <p:nvPr/>
        </p:nvSpPr>
        <p:spPr>
          <a:xfrm>
            <a:off x="551850" y="1087550"/>
            <a:ext cx="82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https://plugins.jenkins.io/role-strategy/</a:t>
            </a:r>
            <a:endParaRPr b="1" i="0" sz="13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gf9bd44e5f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824" y="1816725"/>
            <a:ext cx="4218676" cy="27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badb0558_0_3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Rebuilder Plugin</a:t>
            </a:r>
            <a:endParaRPr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gfabadb0558_0_3"/>
          <p:cNvSpPr txBox="1"/>
          <p:nvPr/>
        </p:nvSpPr>
        <p:spPr>
          <a:xfrm>
            <a:off x="551850" y="1087550"/>
            <a:ext cx="82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https://plugins.jenkins.io/rebuild/</a:t>
            </a:r>
            <a:endParaRPr b="1" i="0" sz="13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" name="Google Shape;83;gfabadb0558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250" y="1192425"/>
            <a:ext cx="2130638" cy="33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abadb0558_0_11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Test Results Analyzer</a:t>
            </a:r>
            <a:endParaRPr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gfabadb0558_0_11"/>
          <p:cNvSpPr txBox="1"/>
          <p:nvPr/>
        </p:nvSpPr>
        <p:spPr>
          <a:xfrm>
            <a:off x="56825" y="1087550"/>
            <a:ext cx="82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https://plugins.jenkins.io/test-results-analyzer/</a:t>
            </a:r>
            <a:endParaRPr b="1" i="0" sz="13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gfabadb0558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388" y="1472450"/>
            <a:ext cx="6303826" cy="30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abadb0558_0_47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Slack Notification</a:t>
            </a:r>
            <a:endParaRPr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gfabadb0558_0_47"/>
          <p:cNvSpPr txBox="1"/>
          <p:nvPr/>
        </p:nvSpPr>
        <p:spPr>
          <a:xfrm>
            <a:off x="551850" y="1087550"/>
            <a:ext cx="82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https://plugins.jenkins.io/slack/</a:t>
            </a:r>
            <a:endParaRPr b="1" i="0" sz="13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gfabadb0558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950" y="1788225"/>
            <a:ext cx="4069376" cy="25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fabadb0558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526" y="1954850"/>
            <a:ext cx="32004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abadb0558_0_20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BrowserStack</a:t>
            </a:r>
            <a:endParaRPr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gfabadb0558_0_20"/>
          <p:cNvSpPr txBox="1"/>
          <p:nvPr/>
        </p:nvSpPr>
        <p:spPr>
          <a:xfrm>
            <a:off x="551850" y="1087550"/>
            <a:ext cx="82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https://plugins.jenkins.io/browserstack-integration/</a:t>
            </a:r>
            <a:endParaRPr b="1" i="0" sz="13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gfabadb0558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550" y="1592775"/>
            <a:ext cx="5508899" cy="30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abadb0558_0_29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Green Balls</a:t>
            </a:r>
            <a:endParaRPr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gfabadb0558_0_29"/>
          <p:cNvSpPr txBox="1"/>
          <p:nvPr/>
        </p:nvSpPr>
        <p:spPr>
          <a:xfrm>
            <a:off x="551850" y="1087550"/>
            <a:ext cx="82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https://plugins.jenkins.io/greenballs/</a:t>
            </a:r>
            <a:endParaRPr b="1" i="0" sz="13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gfabadb0558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375" y="1278475"/>
            <a:ext cx="4271249" cy="31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abadb0558_0_59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Mailer</a:t>
            </a:r>
            <a:endParaRPr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gfabadb0558_0_59"/>
          <p:cNvSpPr txBox="1"/>
          <p:nvPr/>
        </p:nvSpPr>
        <p:spPr>
          <a:xfrm>
            <a:off x="551850" y="1087550"/>
            <a:ext cx="82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https://plugins.jenkins.io/mailer/</a:t>
            </a:r>
            <a:endParaRPr b="1" i="0" sz="13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gfabadb0558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100" y="1152625"/>
            <a:ext cx="4542707" cy="336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