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liPNNOmNONfmGXPoKFb5xlAqb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6039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Adding Git Repo and Other Stuff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7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See Jenkins Job Demo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 Jenkins job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