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PlF4Aq8AP321bk8Yn1+lcgttX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d9bb7b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cd9bb7b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d9bb7b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cd9bb7b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Parameters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6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Why We need Parameters in Jenkins?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Make our Project more generic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 can change branch, env and other param while running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 can use logic based on env which command to run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E.g if Windows run this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Else run this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d9bb7b87_0_1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Executing Bash script in Jenkins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cd9bb7b87_0_1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fcd9bb7b87_0_12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START "" notepad.exe D:\Project\notepad.bat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d9bb7b87_0_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Extended Choice Parameter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fcd9bb7b87_0_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cd9bb7b87_0_2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4A556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Adds extended functionality to Choice parameter.</a:t>
            </a:r>
            <a:endParaRPr sz="1750">
              <a:solidFill>
                <a:srgbClr val="4A556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A556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fcd9bb7b8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75" y="1540500"/>
            <a:ext cx="4305175" cy="3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