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hNGo62rZ/f4MnwR7rdjYsP2hzE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9f7aed8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f9f7aed8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ccea569d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fccea569d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ccea569d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fccea569d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ccea569d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fccea569d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ccea569d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fccea569d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ccea569d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fccea569d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ccea569d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fccea569d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-12525" y="4775825"/>
            <a:ext cx="9156600" cy="4305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 txBox="1"/>
          <p:nvPr/>
        </p:nvSpPr>
        <p:spPr>
          <a:xfrm>
            <a:off x="6857400" y="47758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TestingSumo.com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ctrTitle"/>
          </p:nvPr>
        </p:nvSpPr>
        <p:spPr>
          <a:xfrm>
            <a:off x="240150" y="1184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383250" y="1179250"/>
            <a:ext cx="8520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72458" y="45558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13"/>
          <p:cNvSpPr/>
          <p:nvPr/>
        </p:nvSpPr>
        <p:spPr>
          <a:xfrm>
            <a:off x="0" y="4893375"/>
            <a:ext cx="9183000" cy="3129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 txBox="1"/>
          <p:nvPr/>
        </p:nvSpPr>
        <p:spPr>
          <a:xfrm>
            <a:off x="6857400" y="4852025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TheTestingAcademy.com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hyperlink" Target="https://www.jenkins.io/doc/book/pipeline/jenkinsfil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title"/>
          </p:nvPr>
        </p:nvSpPr>
        <p:spPr>
          <a:xfrm>
            <a:off x="311700" y="4238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Jenkins Mastery</a:t>
            </a:r>
            <a:r>
              <a:rPr b="1" lang="en" sz="39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for Software Tester</a:t>
            </a:r>
            <a:endParaRPr b="1" sz="1200">
              <a:solidFill>
                <a:srgbClr val="109B3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2"/>
          <p:cNvSpPr txBox="1"/>
          <p:nvPr>
            <p:ph type="title"/>
          </p:nvPr>
        </p:nvSpPr>
        <p:spPr>
          <a:xfrm>
            <a:off x="2693900" y="3956075"/>
            <a:ext cx="60399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 u="sng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Pipeline Job (Convert Freestyle to Pipeline)</a:t>
            </a:r>
            <a:endParaRPr b="1" sz="2700" u="sng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14" y="1624937"/>
            <a:ext cx="1727962" cy="144855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>
            <p:ph type="title"/>
          </p:nvPr>
        </p:nvSpPr>
        <p:spPr>
          <a:xfrm>
            <a:off x="736750" y="3073500"/>
            <a:ext cx="25755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1800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Pramod Dutta</a:t>
            </a:r>
            <a:endParaRPr b="1" sz="1800" u="sng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4650" y="1418025"/>
            <a:ext cx="4771300" cy="238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 rotWithShape="1">
          <a:blip r:embed="rId5">
            <a:alphaModFix/>
          </a:blip>
          <a:srcRect b="2927" l="0" r="0" t="0"/>
          <a:stretch/>
        </p:blipFill>
        <p:spPr>
          <a:xfrm>
            <a:off x="984625" y="3571875"/>
            <a:ext cx="1225276" cy="105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9f7aed87b_0_0"/>
          <p:cNvSpPr txBox="1"/>
          <p:nvPr>
            <p:ph type="title"/>
          </p:nvPr>
        </p:nvSpPr>
        <p:spPr>
          <a:xfrm>
            <a:off x="349250" y="226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7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What is Jenkins Pipeline?</a:t>
            </a:r>
            <a:endParaRPr b="1" sz="2700">
              <a:solidFill>
                <a:srgbClr val="9900F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9" name="Google Shape;69;gf9f7aed87b_0_0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f9f7aed87b_0_0"/>
          <p:cNvSpPr txBox="1"/>
          <p:nvPr/>
        </p:nvSpPr>
        <p:spPr>
          <a:xfrm>
            <a:off x="769950" y="1015000"/>
            <a:ext cx="76041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17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Jenkins Pipeline (or simply "Pipeline" with a capital "P") is a suite of plugins which supports implementing and integrating continuous delivery pipelines into Jenkins.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200">
                <a:solidFill>
                  <a:srgbClr val="4A556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definition of a Jenkins Pipeline is written into a text file (called a </a:t>
            </a:r>
            <a:r>
              <a:rPr lang="en" sz="1050">
                <a:solidFill>
                  <a:srgbClr val="006699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Jenkinsfile</a:t>
            </a:r>
            <a:r>
              <a:rPr lang="en" sz="1200">
                <a:solidFill>
                  <a:srgbClr val="4A556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) which in turn can be committed to a project’s source control repository</a:t>
            </a:r>
            <a:endParaRPr b="1" sz="17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ccea569dc_0_3"/>
          <p:cNvSpPr txBox="1"/>
          <p:nvPr>
            <p:ph type="title"/>
          </p:nvPr>
        </p:nvSpPr>
        <p:spPr>
          <a:xfrm>
            <a:off x="349250" y="226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700">
                <a:solidFill>
                  <a:srgbClr val="9900FF"/>
                </a:solidFill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What is Jenkins Pipeline?</a:t>
            </a:r>
            <a:endParaRPr b="1" sz="2700">
              <a:solidFill>
                <a:srgbClr val="9900FF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gfccea569dc_0_3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fccea569dc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863" y="1198200"/>
            <a:ext cx="829627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fccea569dc_0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575" y="2827350"/>
            <a:ext cx="5055655" cy="166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gfccea569dc_0_18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fccea569dc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275" y="543875"/>
            <a:ext cx="870585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fccea569dc_0_26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fccea569dc_0_26"/>
          <p:cNvSpPr txBox="1"/>
          <p:nvPr/>
        </p:nvSpPr>
        <p:spPr>
          <a:xfrm>
            <a:off x="1473625" y="1160700"/>
            <a:ext cx="5502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4A556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 Pipeline is a user-defined model of a CD pipeline</a:t>
            </a:r>
            <a:endParaRPr b="1" sz="3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gfccea569dc_0_34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fccea569dc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925" y="657050"/>
            <a:ext cx="863917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fccea569dc_0_40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fccea569dc_0_40"/>
          <p:cNvPicPr preferRelativeResize="0"/>
          <p:nvPr/>
        </p:nvPicPr>
        <p:blipFill rotWithShape="1">
          <a:blip r:embed="rId4">
            <a:alphaModFix/>
          </a:blip>
          <a:srcRect b="616" l="0" r="0" t="0"/>
          <a:stretch/>
        </p:blipFill>
        <p:spPr>
          <a:xfrm>
            <a:off x="519125" y="58475"/>
            <a:ext cx="8105775" cy="45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fccea569dc_0_46"/>
          <p:cNvPicPr preferRelativeResize="0"/>
          <p:nvPr/>
        </p:nvPicPr>
        <p:blipFill rotWithShape="1">
          <a:blip r:embed="rId3">
            <a:alphaModFix/>
          </a:blip>
          <a:srcRect b="0" l="22069" r="18332" t="0"/>
          <a:stretch/>
        </p:blipFill>
        <p:spPr>
          <a:xfrm>
            <a:off x="8498325" y="58475"/>
            <a:ext cx="466524" cy="44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fccea569dc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6573" y="236875"/>
            <a:ext cx="5346725" cy="40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