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DeaL6HKtwr7csep0hVibwZv/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9bc8a8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019bc8a8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9bc8a8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019bc8a8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9bc8a8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019bc8a8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9bc8a8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19bc8a8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9bc8a8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019bc8a8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localhost:8080/configure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localhost:8080/configure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6039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Email Notification of Build in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6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to Email?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send the email report based on failure or pass to </a:t>
            </a: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Stakeholders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customize the reports.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attach log and HTML results 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9bc8a835_0_14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How to configure the gmail to Jenkins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1019bc8a835_0_14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019bc8a835_0_14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https://myaccount.google.com/u/2/lesssecureapps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g1019bc8a83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725" y="1486000"/>
            <a:ext cx="6261649" cy="31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9bc8a835_0_7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How to configure the gmail to Jenkins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g1019bc8a835_0_7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019bc8a835_0_7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Switch off the TFA and switch off the security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g1019bc8a83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325" y="1677625"/>
            <a:ext cx="5929098" cy="25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9bc8a835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to Do?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g1019bc8a835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019bc8a835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Email Our report to Recipients 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Email-ext plugin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http://localhost:8080/configure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Skip+Certificate+Check+plugin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g1019bc8a83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223" y="2444500"/>
            <a:ext cx="3788750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9bc8a835_0_23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Test Configuration 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g1019bc8a835_0_23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019bc8a835_0_23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Navigate to </a:t>
            </a:r>
            <a:r>
              <a:rPr b="1"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http://localhost:8080/configure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Enter details and check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g1019bc8a835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223" y="2444500"/>
            <a:ext cx="3788750" cy="22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019bc8a835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2748" y="2067900"/>
            <a:ext cx="3329776" cy="23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9bc8a835_0_32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Email with Logs on Failure.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g1019bc8a835_0_3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019bc8a835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775" y="1003150"/>
            <a:ext cx="5156249" cy="34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