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OB65uNvbhIwFz6w8S/VdNALi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4617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Tutorial : Pa rt 1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300" y="1119073"/>
            <a:ext cx="2991999" cy="250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Cypress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Cypress &amp; Cypress Popularity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Cypress Components &amp; Cypress Architecture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LIVE Project #1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QnA</a:t>
            </a:r>
            <a:endParaRPr b="1" i="0" sz="21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UnLock Cypress Advance Course.</a:t>
            </a:r>
            <a:endParaRPr b="1" i="0" sz="21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178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Cypress Introduction.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Why Cypress?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Fast execution, Dom Snapshot, Easy Debugging.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Automatic Waits for the commands.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Problem with the async calls.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Mocking the Server response.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5. DOM Snapshot.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6. Force Click and Smart assertions.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7. You can avoid flaky test, create robots and reliable test.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8. Video, Screenshot and Inbuilt Reporting.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9. Cross Platform Testing. ( CBT)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