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hYBNvx2uVKS906EAlaO4AYhh4y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5" Type="http://customschemas.google.com/relationships/presentationmetadata" Target="meta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6857400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40150" y="4553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Software Testing QnA</a:t>
            </a:r>
            <a:endParaRPr b="1" sz="1200">
              <a:solidFill>
                <a:srgbClr val="109B3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2270200" y="3956075"/>
            <a:ext cx="64635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Your Questions in TheTestingAcademy</a:t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8339" y="1465612"/>
            <a:ext cx="1727962" cy="14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type="title"/>
          </p:nvPr>
        </p:nvSpPr>
        <p:spPr>
          <a:xfrm>
            <a:off x="5641275" y="308265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endParaRPr b="1" sz="18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2924" l="0" r="0" t="0"/>
          <a:stretch/>
        </p:blipFill>
        <p:spPr>
          <a:xfrm>
            <a:off x="552200" y="3571875"/>
            <a:ext cx="1225276" cy="10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