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aOWmJV2c87+/TaLH1KlQeKWDk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PlayWright </a:t>
            </a:r>
            <a:r>
              <a:rPr b="1" lang="en" sz="3900">
                <a:latin typeface="Lato"/>
                <a:ea typeface="Lato"/>
                <a:cs typeface="Lato"/>
                <a:sym typeface="Lato"/>
              </a:rPr>
              <a:t>CodeGen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1771000" y="3913700"/>
            <a:ext cx="5752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Generate Test cases out of Box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600" y="1418025"/>
            <a:ext cx="2343275" cy="2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Introduction to Cypress</a:t>
            </a:r>
            <a:endParaRPr b="1" i="0" sz="21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Cypress &amp; Cypress Popularity</a:t>
            </a:r>
            <a:endParaRPr b="1" i="0" sz="21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Cypress Components &amp; Cypress Architecture</a:t>
            </a:r>
            <a:endParaRPr b="1" i="0" sz="21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LIVE Project #1</a:t>
            </a:r>
            <a:endParaRPr b="1" i="0" sz="21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QnA</a:t>
            </a:r>
            <a:endParaRPr b="1" i="0" sz="2100" u="none" cap="none" strike="noStrike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UnLock Cypress Advance Course.</a:t>
            </a:r>
            <a:endParaRPr b="1" i="0" sz="2100" u="none" cap="none" strike="noStrike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178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Cypress Introduction.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Why Cypress?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5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1. Fast execution, Dom Snapshot, Easy Debugging.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2. Automatic Waits for the commands.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3. Problem with the async calls.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4. Mocking the Server response.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5. DOM Snapshot.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6. Force Click and Smart assertions.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7. You can avoid flaky test, create robots and reliable test.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8. Video, Screenshot and Inbuilt Reporting.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9. Cross Platform Testing. ( CBT)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