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DO77CoPcm1ELAhTl2FwSdmsNI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c81d168e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0c81d168e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c81d168e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0c81d168e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c81d168e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c81d168e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c81d168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0c81d168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81d168e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0c81d168e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c81d168e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0c81d168e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81d168e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0c81d168e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c81d168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0c81d168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c81d168e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0c81d168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c81d168e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0c81d168e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81d168e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0c81d168e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45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Become SDET- sdet.club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5846125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Scrolltest.com | TheTestingAcademy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laywright.dev/docs/why-playwright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microsoft.com/en-us/dotnet/architecture/modern-web-apps-azure/modern-web-applications-characteristics" TargetMode="External"/><Relationship Id="rId4" Type="http://schemas.openxmlformats.org/officeDocument/2006/relationships/hyperlink" Target="https://paytm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49000" y="530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Learning </a:t>
            </a:r>
            <a:r>
              <a:rPr b="1" lang="en" sz="39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</a:t>
            </a: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3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(Java)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947225" y="3913700"/>
            <a:ext cx="783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E2E Web Testing with Playwright(</a:t>
            </a:r>
            <a:r>
              <a:rPr b="1" lang="en" sz="2700" u="sng">
                <a:solidFill>
                  <a:srgbClr val="45BA4B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Java</a:t>
            </a: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en" sz="27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1</a:t>
            </a:r>
            <a:endParaRPr b="1" sz="27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39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600" y="1418025"/>
            <a:ext cx="2343275" cy="2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9008" y="1806199"/>
            <a:ext cx="952134" cy="1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0656" y="1952125"/>
            <a:ext cx="2457245" cy="1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>
            <p:ph type="title"/>
          </p:nvPr>
        </p:nvSpPr>
        <p:spPr>
          <a:xfrm>
            <a:off x="769825" y="34328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SDET Manager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81d168e6_0_61"/>
          <p:cNvSpPr txBox="1"/>
          <p:nvPr>
            <p:ph type="title"/>
          </p:nvPr>
        </p:nvSpPr>
        <p:spPr>
          <a:xfrm>
            <a:off x="229675" y="1732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What is  Playwright?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g10c81d168e6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526" y="1055525"/>
            <a:ext cx="5494975" cy="337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81d168e6_0_67"/>
          <p:cNvSpPr txBox="1"/>
          <p:nvPr>
            <p:ph type="title"/>
          </p:nvPr>
        </p:nvSpPr>
        <p:spPr>
          <a:xfrm>
            <a:off x="229675" y="1732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What is  Playwright?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g10c81d168e6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725" y="1331598"/>
            <a:ext cx="6440474" cy="286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81d168e6_0_73"/>
          <p:cNvSpPr txBox="1"/>
          <p:nvPr>
            <p:ph type="title"/>
          </p:nvPr>
        </p:nvSpPr>
        <p:spPr>
          <a:xfrm>
            <a:off x="229675" y="1732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What is  Playwright?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g10c81d168e6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50" y="1199474"/>
            <a:ext cx="8021999" cy="31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81d168e6_0_15"/>
          <p:cNvSpPr txBox="1"/>
          <p:nvPr>
            <p:ph type="title"/>
          </p:nvPr>
        </p:nvSpPr>
        <p:spPr>
          <a:xfrm>
            <a:off x="192375" y="107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Why 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g10c81d168e6_0_15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https://playwright.dev/docs/why-playwright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Support for all browsers​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Fast and reliable execution​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Auto-wait APIs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Powerful automation capabilities​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multiple pages.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g10c81d168e6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350" y="1446051"/>
            <a:ext cx="2787700" cy="6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c81d168e6_0_100"/>
          <p:cNvSpPr txBox="1"/>
          <p:nvPr>
            <p:ph type="title"/>
          </p:nvPr>
        </p:nvSpPr>
        <p:spPr>
          <a:xfrm>
            <a:off x="192375" y="107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Running Simple Tes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g10c81d168e6_0_10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Installation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g10c81d168e6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" y="1737772"/>
            <a:ext cx="4318249" cy="22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0c81d168e6_0_100"/>
          <p:cNvPicPr preferRelativeResize="0"/>
          <p:nvPr/>
        </p:nvPicPr>
        <p:blipFill rotWithShape="1">
          <a:blip r:embed="rId4">
            <a:alphaModFix/>
          </a:blip>
          <a:srcRect b="0" l="0" r="10809" t="0"/>
          <a:stretch/>
        </p:blipFill>
        <p:spPr>
          <a:xfrm>
            <a:off x="5003651" y="2025700"/>
            <a:ext cx="3924074" cy="14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c81d168e6_0_109"/>
          <p:cNvSpPr txBox="1"/>
          <p:nvPr>
            <p:ph type="title"/>
          </p:nvPr>
        </p:nvSpPr>
        <p:spPr>
          <a:xfrm>
            <a:off x="192375" y="107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Running Simple Tes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g10c81d168e6_0_109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Installation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g10c81d168e6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476" y="1015000"/>
            <a:ext cx="3447951" cy="366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c81d168e6_0_119"/>
          <p:cNvSpPr txBox="1"/>
          <p:nvPr>
            <p:ph type="title"/>
          </p:nvPr>
        </p:nvSpPr>
        <p:spPr>
          <a:xfrm>
            <a:off x="229675" y="1732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Why You should learn Playwright?</a:t>
            </a:r>
            <a:endParaRPr b="1" sz="4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g10c81d168e6_0_119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If you want to enhance the Automation Knowledge.</a:t>
            </a:r>
            <a:endParaRPr b="1"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QA Fresher to enhance Skills</a:t>
            </a:r>
            <a:endParaRPr b="1"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Playwright</a:t>
            </a:r>
            <a:r>
              <a:rPr b="1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for UI Automation.</a:t>
            </a:r>
            <a:endParaRPr b="1"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Easy to use and Cross browser Tool</a:t>
            </a:r>
            <a:endParaRPr b="1"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Easy to integrate with other Test frameworks</a:t>
            </a:r>
            <a:endParaRPr b="1"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Knowledge of Java is required. (If not You can manage)</a:t>
            </a:r>
            <a:endParaRPr sz="16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Introduction to </a:t>
            </a: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Playwright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</a:t>
            </a:r>
            <a:r>
              <a:rPr b="1" lang="en" sz="21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Playwright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About </a:t>
            </a:r>
            <a:r>
              <a:rPr b="1" lang="en" sz="21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Playwright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Automate a Quick Test case.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53400" y="23432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5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0025" y="0"/>
            <a:ext cx="2343275" cy="2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1025025" y="3240200"/>
            <a:ext cx="664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Playwright means a person who write Plays</a:t>
            </a:r>
            <a:endParaRPr sz="1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c81d168e6_0_24"/>
          <p:cNvSpPr txBox="1"/>
          <p:nvPr>
            <p:ph type="title"/>
          </p:nvPr>
        </p:nvSpPr>
        <p:spPr>
          <a:xfrm>
            <a:off x="229675" y="1732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What is  Playwright?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g10c81d168e6_0_24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Playwright</a:t>
            </a:r>
            <a:r>
              <a:rPr b="1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Enables reliable end-to-end testing for </a:t>
            </a:r>
            <a:r>
              <a:rPr b="1" lang="en" sz="16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modern web apps.</a:t>
            </a:r>
            <a:endParaRPr b="1" sz="16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AutoNum type="arabicPeriod"/>
            </a:pPr>
            <a:r>
              <a:rPr b="1" lang="en" sz="16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Modern Web Apps are higher user expectations and greater demands.</a:t>
            </a:r>
            <a:endParaRPr b="1" sz="16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AutoNum type="alphaLcPeriod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Cloud-hosted and scalable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AutoNum type="alphaLcPeriod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SPA behaviors supported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AutoNum type="alphaLcPeriod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Modular and loosely coupled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AutoNum type="alphaLcPeriod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Most of the work done at backend.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https://docs.microsoft.com/en-us/dotnet/architecture/modern-web-apps-azure/modern-web-applications-characteristics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Example - </a:t>
            </a:r>
            <a:r>
              <a:rPr b="1"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https://paytm.com/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- SPA 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229675" y="1732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What is 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SPA - Web application or website that interacts with the user by dynamically rewriting the current web page with new data from the web server.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Most of the Modern Browsers relies on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rendering engines.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eorgia"/>
              <a:buChar char="●"/>
            </a:pPr>
            <a:r>
              <a:rPr b="1" lang="en" sz="1600" u="sng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Blink</a:t>
            </a:r>
            <a:r>
              <a:rPr b="1" lang="en" sz="16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— used in Chromium-based browsers like Google Chrome, modern Opera and Microsoft Edge</a:t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eorgia"/>
              <a:buChar char="●"/>
            </a:pPr>
            <a:r>
              <a:rPr b="1" lang="en" sz="1600" u="sng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Gecko</a:t>
            </a:r>
            <a:r>
              <a:rPr b="1" lang="en" sz="16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— used in Firefox and other Mozilla projects</a:t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eorgia"/>
              <a:buChar char="●"/>
            </a:pPr>
            <a:r>
              <a:rPr b="1" lang="en" sz="1600" u="sng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Webkit</a:t>
            </a:r>
            <a:r>
              <a:rPr b="1" lang="en" sz="16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— nowadays used by Safari browser for desktop and mobile platforms</a:t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t/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81d168e6_0_40"/>
          <p:cNvSpPr txBox="1"/>
          <p:nvPr>
            <p:ph type="title"/>
          </p:nvPr>
        </p:nvSpPr>
        <p:spPr>
          <a:xfrm>
            <a:off x="229675" y="1732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What is  Playwright?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g10c81d168e6_0_4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Playwright provides single APIs. 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Playwright is Node.js library able to launch Blink, Gecko and WebKit engines, giving everything Selenium can do and additionally providing all important features not available in Selenium and described above.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Selenium lacks in ability 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 catch any page lifecycle events, log messages and exceptions being thrown.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inspect and optionally mock all network requests between client and server side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t/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81d168e6_0_49"/>
          <p:cNvSpPr txBox="1"/>
          <p:nvPr>
            <p:ph type="title"/>
          </p:nvPr>
        </p:nvSpPr>
        <p:spPr>
          <a:xfrm>
            <a:off x="229675" y="1732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What is  Playwright?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g10c81d168e6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38" y="898900"/>
            <a:ext cx="7493724" cy="382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81d168e6_0_55"/>
          <p:cNvSpPr txBox="1"/>
          <p:nvPr>
            <p:ph type="title"/>
          </p:nvPr>
        </p:nvSpPr>
        <p:spPr>
          <a:xfrm>
            <a:off x="229675" y="1732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What is  Playwright?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g10c81d168e6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200" y="1117048"/>
            <a:ext cx="6809525" cy="31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