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DzKMS+YYgiqlsct5KLQhpMSQQ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</a:t>
            </a: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947225" y="3913700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700" u="sng">
                <a:solidFill>
                  <a:srgbClr val="45BA4B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latin typeface="Lato"/>
                <a:ea typeface="Lato"/>
                <a:cs typeface="Lato"/>
                <a:sym typeface="Lato"/>
              </a:rPr>
              <a:t>Part 1</a:t>
            </a:r>
            <a:endParaRPr b="1" sz="27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sdet.club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to Cypress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Cypress &amp; Cypress Popularity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Cypress Components &amp; Cypress Architecture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LIVE Project #1</a:t>
            </a:r>
            <a:endParaRPr b="1" i="0" sz="21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QnA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rgbClr val="6F7287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UnLock Cypress Advance Course.</a:t>
            </a:r>
            <a:endParaRPr b="1" i="0" sz="21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178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Cypress Introduction.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Why Cypress?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Fast execution, Dom Snapshot, Easy Debugging.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Automatic Waits for the commands.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Problem with the async calls.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Mocking the Server response.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5. DOM Snapshot.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6. Force Click and Smart assertions.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7. You can avoid flaky test, create robots and reliable test.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8. Video, Screenshot and Inbuilt Reporting.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9. Cross Platform Testing. ( CBT)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