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FJh3BslCtBYnaW5UJ3iSlNEZz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c81d168e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0c81d168e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c81d168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0c81d168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f80a1a24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0f80a1a24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45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Become SDET- sdet.club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5846125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Scrolltest.com | TheTestingAcademy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edium.com/sparebank1-digital/playwright-vs-cypress-1e127d9157bd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49000" y="5309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Learning PlayWright</a:t>
            </a: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3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(Java)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3281700" y="1073775"/>
            <a:ext cx="58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E2E Web Testing with Playwright(</a:t>
            </a:r>
            <a:r>
              <a:rPr b="1" lang="en" sz="2200" u="sng">
                <a:solidFill>
                  <a:schemeClr val="dk2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Java</a:t>
            </a:r>
            <a:r>
              <a:rPr b="1" lang="en" sz="2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22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739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7600" y="1418025"/>
            <a:ext cx="2343275" cy="2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9008" y="1806199"/>
            <a:ext cx="952134" cy="17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0656" y="1952125"/>
            <a:ext cx="2457245" cy="13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37300" y="4777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769825" y="34328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SDET Manager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 txBox="1"/>
          <p:nvPr>
            <p:ph type="title"/>
          </p:nvPr>
        </p:nvSpPr>
        <p:spPr>
          <a:xfrm>
            <a:off x="980300" y="3879625"/>
            <a:ext cx="7831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Understanding Playwright First Script</a:t>
            </a: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n" sz="2700" u="sng">
                <a:solidFill>
                  <a:srgbClr val="45BA4B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Java</a:t>
            </a: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b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b="1" lang="en" sz="27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 2</a:t>
            </a:r>
            <a:endParaRPr b="1" sz="27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Let’s understand </a:t>
            </a:r>
            <a:r>
              <a:rPr b="1" i="0" lang="en" sz="21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Playwright</a:t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Browser</a:t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Browser Context</a:t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Launch a Test case Parallel </a:t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Automate a Quick Test case </a:t>
            </a: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#2</a:t>
            </a:r>
            <a:r>
              <a:rPr b="1" i="0" lang="en" sz="21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Playwright vs Cypress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453400" y="23432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 </a:t>
            </a:r>
            <a:r>
              <a:rPr b="1" lang="en" sz="5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Core</a:t>
            </a: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0025" y="0"/>
            <a:ext cx="2343275" cy="2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c81d168e6_0_24"/>
          <p:cNvSpPr txBox="1"/>
          <p:nvPr>
            <p:ph type="title"/>
          </p:nvPr>
        </p:nvSpPr>
        <p:spPr>
          <a:xfrm>
            <a:off x="229675" y="1732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Playwright?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g10c81d168e6_0_24"/>
          <p:cNvSpPr txBox="1"/>
          <p:nvPr/>
        </p:nvSpPr>
        <p:spPr>
          <a:xfrm>
            <a:off x="769950" y="1015000"/>
            <a:ext cx="44757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g10c81d168e6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862" y="1290300"/>
            <a:ext cx="3701875" cy="2234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g10c81d168e6_0_24"/>
          <p:cNvCxnSpPr/>
          <p:nvPr/>
        </p:nvCxnSpPr>
        <p:spPr>
          <a:xfrm flipH="1">
            <a:off x="5213525" y="1335050"/>
            <a:ext cx="1327500" cy="5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g10c81d168e6_0_24"/>
          <p:cNvCxnSpPr/>
          <p:nvPr/>
        </p:nvCxnSpPr>
        <p:spPr>
          <a:xfrm rot="10800000">
            <a:off x="3900650" y="1842300"/>
            <a:ext cx="1521600" cy="10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g10c81d168e6_0_24"/>
          <p:cNvSpPr txBox="1"/>
          <p:nvPr/>
        </p:nvSpPr>
        <p:spPr>
          <a:xfrm>
            <a:off x="6802050" y="1290300"/>
            <a:ext cx="429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91" name="Google Shape;91;g10c81d168e6_0_24"/>
          <p:cNvSpPr txBox="1"/>
          <p:nvPr/>
        </p:nvSpPr>
        <p:spPr>
          <a:xfrm>
            <a:off x="1476775" y="3676400"/>
            <a:ext cx="630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b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rowser - </a:t>
            </a:r>
            <a:r>
              <a:rPr lang="en">
                <a:highlight>
                  <a:schemeClr val="accent6"/>
                </a:highlight>
              </a:rPr>
              <a:t>chrome.</a:t>
            </a:r>
            <a:r>
              <a:rPr lang="en">
                <a:highlight>
                  <a:schemeClr val="accent6"/>
                </a:highlight>
              </a:rPr>
              <a:t>launch</a:t>
            </a:r>
            <a:r>
              <a:rPr lang="en">
                <a:highlight>
                  <a:schemeClr val="accent6"/>
                </a:highlight>
              </a:rPr>
              <a:t>() -&gt; </a:t>
            </a:r>
            <a:br>
              <a:rPr lang="en">
                <a:highlight>
                  <a:schemeClr val="accent6"/>
                </a:highlight>
              </a:rPr>
            </a:br>
            <a:r>
              <a:rPr lang="en">
                <a:highlight>
                  <a:schemeClr val="accent6"/>
                </a:highlight>
              </a:rPr>
              <a:t>context -&gt; browser.newContext() -&gt; </a:t>
            </a:r>
            <a:br>
              <a:rPr lang="en">
                <a:highlight>
                  <a:schemeClr val="accent6"/>
                </a:highlight>
              </a:rPr>
            </a:br>
            <a:r>
              <a:rPr lang="en">
                <a:highlight>
                  <a:schemeClr val="accent6"/>
                </a:highlight>
              </a:rPr>
              <a:t>page -&gt; 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context.newPage()</a:t>
            </a:r>
            <a:b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page.</a:t>
            </a:r>
            <a:r>
              <a:rPr lang="en">
                <a:highlight>
                  <a:schemeClr val="accent6"/>
                </a:highlight>
              </a:rPr>
              <a:t>Navigation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229675" y="1732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CODE Of Playwright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Playwright playwright = Playwright.create();</a:t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t/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t/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8" name="Google Shape;9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550" y="1433150"/>
            <a:ext cx="6846823" cy="307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81d168e6_0_15"/>
          <p:cNvSpPr txBox="1"/>
          <p:nvPr>
            <p:ph type="title"/>
          </p:nvPr>
        </p:nvSpPr>
        <p:spPr>
          <a:xfrm>
            <a:off x="192375" y="107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 Commands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g10c81d168e6_0_15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page.screenshot(new Page.ScreenshotOptions().setPath(Paths.get("example.png")));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f80a1a245_1_4"/>
          <p:cNvSpPr txBox="1"/>
          <p:nvPr>
            <p:ph type="title"/>
          </p:nvPr>
        </p:nvSpPr>
        <p:spPr>
          <a:xfrm>
            <a:off x="252025" y="1732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 vs Cypress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g10f80a1a245_1_4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https://medium.com/sparebank1-digital/playwright-vs-cypress-1e127d9157bd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g10f80a1a245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875" y="1571003"/>
            <a:ext cx="6794598" cy="29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