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ydxtcFcwkg9aUKBlM9wU5fyWk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c81d168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0c81d168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8b7fc2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128b7fc2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28b7fc2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128b7fc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437313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11437313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45B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Become SDET- sdet.club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5846125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Scrolltest.com | 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vwo.com/free-trail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2020.stateofjs.com/en-US/technologi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laywright.dev/java/docs/selectors#text-selector" TargetMode="External"/><Relationship Id="rId4" Type="http://schemas.openxmlformats.org/officeDocument/2006/relationships/hyperlink" Target="https://playwright.dev/java/docs/selectors#css-selector" TargetMode="External"/><Relationship Id="rId5" Type="http://schemas.openxmlformats.org/officeDocument/2006/relationships/hyperlink" Target="https://playwright.dev/java/docs/selectors#selecting-elements-in-shadow-d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ywright.dev/java/docs/screenshots" TargetMode="External"/><Relationship Id="rId4" Type="http://schemas.openxmlformats.org/officeDocument/2006/relationships/hyperlink" Target="https://playwright.dev/java/docs/screenshots#element-screensho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49000" y="5309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Learning PlayWright</a:t>
            </a: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3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(Java)</a:t>
            </a:r>
            <a:endParaRPr b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281700" y="1073775"/>
            <a:ext cx="58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E2E Web Testing with Playwright(</a:t>
            </a:r>
            <a:r>
              <a:rPr b="1" lang="en" sz="2200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2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sz="22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39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7600" y="1418025"/>
            <a:ext cx="2343275" cy="2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9008" y="1806199"/>
            <a:ext cx="952134" cy="17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70656" y="1952125"/>
            <a:ext cx="2457245" cy="1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37300" y="4777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769825" y="34328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SDET Manager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980300" y="3879625"/>
            <a:ext cx="7831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Selectors(</a:t>
            </a:r>
            <a:r>
              <a:rPr b="1" lang="en" sz="2700" u="sng">
                <a:solidFill>
                  <a:srgbClr val="45BA4B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Java</a:t>
            </a:r>
            <a: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br>
              <a:rPr b="1" lang="en" sz="2700" u="sng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b="1" lang="en" sz="2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3</a:t>
            </a:r>
            <a:endParaRPr b="1" sz="2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1743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488350" y="112485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i="0" lang="en" sz="2100" u="none" cap="none" strike="noStrike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Playwright Selectors</a:t>
            </a:r>
            <a:endParaRPr b="1" i="0" sz="2100" u="none" cap="none" strike="noStrike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Click, Navigate and many more…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Lets </a:t>
            </a: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Automate</a:t>
            </a: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 Test cases #2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○"/>
            </a:pPr>
            <a:r>
              <a:rPr b="1" lang="en" sz="21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Sign up form of vwo.com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Char char="○"/>
            </a:pPr>
            <a:r>
              <a:rPr b="1" lang="en" sz="21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/>
              </a:rPr>
              <a:t>https://app.vwo.com/free-trail/</a:t>
            </a:r>
            <a:endParaRPr b="1" sz="21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2600" y="72100"/>
            <a:ext cx="526825" cy="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81d168e6_0_15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Selectors</a:t>
            </a:r>
            <a:endParaRPr b="1" sz="5000"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g10c81d168e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13" y="879550"/>
            <a:ext cx="4321833" cy="38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8b7fc2ea_0_6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Popularity</a:t>
            </a:r>
            <a:endParaRPr b="1" sz="5000"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g1128b7fc2e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00" y="1033675"/>
            <a:ext cx="6994050" cy="36798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g1128b7fc2ea_0_6"/>
          <p:cNvSpPr txBox="1"/>
          <p:nvPr/>
        </p:nvSpPr>
        <p:spPr>
          <a:xfrm>
            <a:off x="3146400" y="4307125"/>
            <a:ext cx="451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https://2020.stateofjs.com/en-US/technologies/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28b7fc2ea_0_0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Selectors</a:t>
            </a:r>
            <a:endParaRPr b="1" sz="5000"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1128b7fc2ea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Text selector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page.locator("text=Log in").click();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https://playwright.dev/java/docs/selectors#text-selector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CSS selector​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page.locator("button").click();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https://playwright.dev/java/docs/selectors#css-selector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Shadow DOM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Css and text engines pierce the Shadow DOM by default: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https://playwright.dev/java/docs/selectors#selecting-elements-in-shadow-dom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​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143731351_0_1"/>
          <p:cNvSpPr txBox="1"/>
          <p:nvPr>
            <p:ph type="title"/>
          </p:nvPr>
        </p:nvSpPr>
        <p:spPr>
          <a:xfrm>
            <a:off x="192375" y="107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rgbClr val="292929"/>
                </a:solidFill>
                <a:latin typeface="Lato"/>
                <a:ea typeface="Lato"/>
                <a:cs typeface="Lato"/>
                <a:sym typeface="Lato"/>
              </a:rPr>
              <a:t>More</a:t>
            </a:r>
            <a:endParaRPr b="1" sz="5000">
              <a:solidFill>
                <a:srgbClr val="29292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g11143731351_0_1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click()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fill()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Full page screenshots​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https://playwright.dev/java/docs/screenshots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Element screenshot​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https://playwright.dev/java/docs/screenshots#element-screenshot</a:t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○"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3400" y="23432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Playwright </a:t>
            </a:r>
            <a:r>
              <a:rPr b="1" lang="en" sz="5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Demo</a:t>
            </a:r>
            <a:r>
              <a:rPr b="1" lang="en" sz="5000">
                <a:solidFill>
                  <a:srgbClr val="45BA4B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1" sz="5000">
              <a:solidFill>
                <a:srgbClr val="45BA4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025" y="0"/>
            <a:ext cx="2343275" cy="2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