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hWZUR5fXWrfSO5lgxaEE9mrJ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eab15c1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feab15c1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vwo.com/free-trail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Test Generator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2700" u="sng">
                <a:solidFill>
                  <a:srgbClr val="45BA4B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b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4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Generate  Test cases 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Emulate devices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Emulate geolocation, language and timezone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eab15c16_1_2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10feab15c16_1_2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Generate  Test cases for - </a:t>
            </a:r>
            <a:r>
              <a:rPr b="1" i="0" lang="en" sz="21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https://app.vwo.com/free-trail/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5BA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mvn exec:java -e -Dexec.mainClass=com.microsoft.playwright.CLI -Dexec.args="codegen wikipedia.org"</a:t>
            </a:r>
            <a:endParaRPr b="1" sz="21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45BA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https://playwright.dev/java/docs/codegen</a:t>
            </a:r>
            <a:endParaRPr b="1" sz="21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g10feab15c16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