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imfXxJhnf7B1gYzSFChZ7h5wZ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feab15c1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0feab15c1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1d35538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d1d35538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1d355386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d1d355386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d35538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d1d35538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d35538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d1d35538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1d35538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d1d35538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45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Become SDET- sdet.club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5846125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Scrolltest.com | TheTestingAcademy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laywright.dev/java/docs/assertions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www.lambdatest.com/blog/asserts-in-testng/" TargetMode="External"/><Relationship Id="rId5" Type="http://schemas.openxmlformats.org/officeDocument/2006/relationships/hyperlink" Target="https://playwright.dev/java/docs/navigations" TargetMode="External"/><Relationship Id="rId6" Type="http://schemas.openxmlformats.org/officeDocument/2006/relationships/hyperlink" Target="https://playwright.dev/java/docs/navigations#wait-for-elemen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playwright.dev/java/docs/navigations#wait-for-elemen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9000" y="530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Learning PlayWright</a:t>
            </a: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3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(Java)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3281700" y="1073775"/>
            <a:ext cx="58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E2E Web Testing with Playwright(</a:t>
            </a:r>
            <a:r>
              <a:rPr b="1" lang="en" sz="2200" u="sng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2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39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600" y="1418025"/>
            <a:ext cx="2343275" cy="2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9008" y="1806199"/>
            <a:ext cx="952134" cy="1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0656" y="1952125"/>
            <a:ext cx="2457245" cy="1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37300" y="4777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769825" y="34328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SDET Manager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980300" y="3879625"/>
            <a:ext cx="783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Wait, Extraction Value, Assertions &amp; Navigation </a:t>
            </a:r>
            <a:b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en" sz="27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5</a:t>
            </a:r>
            <a:endParaRPr b="1" sz="27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Extract Attributes of Elements.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Assertion with PlayWright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Navigation Commands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Waits and Timeouts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eab15c16_1_2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Lets Learn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g10feab15c16_1_2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BA4B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Assertions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Text content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Inner text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String text = page.innerText(".selected");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Attribute value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String alt = page.getAttribute("input", "alt");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" sz="16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https://playwright.dev/java/docs/assertions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t/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g10feab15c16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10feab15c16_1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1475" y="2018975"/>
            <a:ext cx="3952950" cy="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1d355386a_0_6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Lets Learn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gd1d355386a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d1d355386a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01450"/>
            <a:ext cx="8679901" cy="355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1d355386a_0_48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Lets Learn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gd1d355386a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d1d355386a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325" y="900075"/>
            <a:ext cx="6454548" cy="382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1d355386a_0_14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Lets Learn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gd1d355386a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d1d355386a_0_14"/>
          <p:cNvSpPr txBox="1"/>
          <p:nvPr/>
        </p:nvSpPr>
        <p:spPr>
          <a:xfrm>
            <a:off x="488350" y="865175"/>
            <a:ext cx="76041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TestNG Assertions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○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Assert.methodName(actual, expected);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○"/>
            </a:pPr>
            <a:r>
              <a:t/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○"/>
            </a:pPr>
            <a:r>
              <a:rPr b="1" lang="en" sz="13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https://www.lambdatest.com/blog/asserts-in-testng/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Navigation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○"/>
            </a:pPr>
            <a:r>
              <a:rPr b="1" lang="en" sz="13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5"/>
              </a:rPr>
              <a:t>https://playwright.dev/java/docs/navigations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○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Page.navigate(url[, options])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○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// Navigate and wait until network is idle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BA4B"/>
              </a:buClr>
              <a:buSzPts val="1300"/>
              <a:buFont typeface="Lato"/>
              <a:buChar char="○"/>
            </a:pPr>
            <a:r>
              <a:rPr b="1" lang="en" sz="1300">
                <a:solidFill>
                  <a:srgbClr val="45BA4B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page.navigate("https://example.com", new Page.NavigateOptions()</a:t>
            </a:r>
            <a:endParaRPr b="1" sz="1300">
              <a:solidFill>
                <a:srgbClr val="45BA4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BA4B"/>
              </a:buClr>
              <a:buSzPts val="1300"/>
              <a:buFont typeface="Lato"/>
              <a:buChar char="○"/>
            </a:pPr>
            <a:r>
              <a:rPr b="1" lang="en" sz="1300">
                <a:solidFill>
                  <a:srgbClr val="45BA4B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.setWaitUntil(WaitUntilState.NETWORKIDLE));</a:t>
            </a:r>
            <a:endParaRPr b="1" sz="1300">
              <a:solidFill>
                <a:srgbClr val="45BA4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BA4B"/>
              </a:buClr>
              <a:buSzPts val="1300"/>
              <a:buFont typeface="Lato"/>
              <a:buChar char="○"/>
            </a:pPr>
            <a:r>
              <a:rPr b="1" lang="en" sz="1300">
                <a:solidFill>
                  <a:srgbClr val="45BA4B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// Navigate and wait until network is idle</a:t>
            </a:r>
            <a:endParaRPr b="1" sz="1300">
              <a:solidFill>
                <a:srgbClr val="45BA4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BA4B"/>
              </a:buClr>
              <a:buSzPts val="1300"/>
              <a:buFont typeface="Lato"/>
              <a:buChar char="○"/>
            </a:pPr>
            <a:r>
              <a:rPr b="1" lang="en" sz="13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6"/>
              </a:rPr>
              <a:t>https://playwright.dev/java/docs/navigations#wait-for-element</a:t>
            </a:r>
            <a:endParaRPr b="1" sz="1300">
              <a:solidFill>
                <a:srgbClr val="45BA4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BA4B"/>
              </a:buClr>
              <a:buSzPts val="1300"/>
              <a:buFont typeface="Lato"/>
              <a:buChar char="○"/>
            </a:pPr>
            <a:r>
              <a:t/>
            </a:r>
            <a:endParaRPr b="1" sz="1300">
              <a:solidFill>
                <a:srgbClr val="45BA4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BA4B"/>
              </a:buClr>
              <a:buSzPts val="1300"/>
              <a:buFont typeface="Lato"/>
              <a:buChar char="○"/>
            </a:pPr>
            <a:r>
              <a:t/>
            </a:r>
            <a:endParaRPr b="1" sz="1300">
              <a:solidFill>
                <a:srgbClr val="45BA4B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d355386a_0_30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Lets Learn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gd1d355386a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d1d355386a_0_30"/>
          <p:cNvSpPr txBox="1"/>
          <p:nvPr/>
        </p:nvSpPr>
        <p:spPr>
          <a:xfrm>
            <a:off x="488350" y="865175"/>
            <a:ext cx="76041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// Click will auto-wait for navigation to complete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// Fill will auto-wait for element on navigated page.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page.waitForLoadState(LoadState.NETWORKIDLE); // This resolves after "networkidle"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Many more.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https://playwright.dev/java/docs/navigations#wait-for-element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t/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1d355386a_0_40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Lets Learn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gd1d355386a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d1d355386a_0_40"/>
          <p:cNvSpPr txBox="1"/>
          <p:nvPr/>
        </p:nvSpPr>
        <p:spPr>
          <a:xfrm>
            <a:off x="488350" y="865175"/>
            <a:ext cx="76041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WAIT And Timeout.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It auto-waits for all the relevant checks to pass.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E.g Page.click -&gt; Wait for 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page.waitForTimeout(5000); //Not Good, wait 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page.waitForSelector(“div#content”);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page.setDefaultTimeout();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page.waitForEvent(‘event’);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page.waitForNavigation(){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○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page.click(“a”);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○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}</a:t>
            </a:r>
            <a:endParaRPr b="1"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gd1d355386a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975" y="1105300"/>
            <a:ext cx="3296600" cy="10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453400" y="23432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</a:t>
            </a:r>
            <a:r>
              <a:rPr b="1" lang="en" sz="5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025" y="0"/>
            <a:ext cx="2343275" cy="2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