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v5zB4syuNDO9J3B2EbpYNr9gA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1d35538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d1d35538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45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Become SDET- sdet.club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5846125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Scrolltest.com | TheTestingAcademy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playwright.dev/java/docs/vide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49000" y="5309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Learning PlayWright</a:t>
            </a: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3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(Java)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3281700" y="1073775"/>
            <a:ext cx="58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E2E Web Testing with Playwright(</a:t>
            </a:r>
            <a:r>
              <a:rPr b="1" lang="en" sz="2200" u="sng">
                <a:solidFill>
                  <a:schemeClr val="dk2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Java</a:t>
            </a:r>
            <a:r>
              <a:rPr b="1" lang="en" sz="2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22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739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7600" y="1418025"/>
            <a:ext cx="2343275" cy="2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9008" y="1806199"/>
            <a:ext cx="952134" cy="17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0656" y="1952125"/>
            <a:ext cx="2457245" cy="13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37300" y="4777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769825" y="34328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SDET Manager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 txBox="1"/>
          <p:nvPr>
            <p:ph type="title"/>
          </p:nvPr>
        </p:nvSpPr>
        <p:spPr>
          <a:xfrm>
            <a:off x="980300" y="3879625"/>
            <a:ext cx="7831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Capture Video, Browser &amp; BrowserContext</a:t>
            </a:r>
            <a: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b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b="1" lang="en" sz="27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 6</a:t>
            </a:r>
            <a:endParaRPr b="1" sz="27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Capture Video</a:t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Browser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BrowserContext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1d355386a_0_14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Lets Learn 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gd1d355386a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d1d355386a_0_14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Video </a:t>
            </a:r>
            <a:endParaRPr b="1"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" sz="16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4"/>
              </a:rPr>
              <a:t>https://playwright.dev/java/docs/videos</a:t>
            </a:r>
            <a:endParaRPr b="1"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453400" y="23432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 </a:t>
            </a:r>
            <a:r>
              <a:rPr b="1" lang="en" sz="5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Demo</a:t>
            </a: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0025" y="0"/>
            <a:ext cx="2343275" cy="2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