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QZy0vxDufDi2lgSx9wHGTmQKo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63e862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e63e862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63e862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1e63e862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63e862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1e63e862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fb1f2c0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d1fb1f2c0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63e862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e63e862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63e862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1e63e862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sdet.club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hyperlink" Target="https://www.browserstack.com/guide/page-object-model-in-seleniu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9000" y="530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3281700" y="1073775"/>
            <a:ext cx="5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200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7300" y="47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980300" y="3879625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Page Object model with Playwright</a:t>
            </a:r>
            <a:endParaRPr b="1" sz="2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Revise the POM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Create a Structure of POM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63e86262_0_35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Page Object model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g11e63e86262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1e63e86262_0_35"/>
          <p:cNvSpPr txBox="1"/>
          <p:nvPr/>
        </p:nvSpPr>
        <p:spPr>
          <a:xfrm>
            <a:off x="514350" y="12258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design pattern</a:t>
            </a:r>
            <a:endParaRPr/>
          </a:p>
        </p:txBody>
      </p:sp>
      <p:pic>
        <p:nvPicPr>
          <p:cNvPr id="82" name="Google Shape;82;g11e63e86262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800" y="1595148"/>
            <a:ext cx="6671749" cy="2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1e63e86262_0_35"/>
          <p:cNvSpPr txBox="1"/>
          <p:nvPr/>
        </p:nvSpPr>
        <p:spPr>
          <a:xfrm>
            <a:off x="1534475" y="4260550"/>
            <a:ext cx="66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https://www.browserstack.com/guide/page-object-model-in-selenium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63e86262_0_24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Page Object model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g11e63e86262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1e63e86262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675" y="1016175"/>
            <a:ext cx="4655524" cy="34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63e86262_0_2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POM Folder structure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g11e63e8626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1e63e8626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8475" y="1220000"/>
            <a:ext cx="3362325" cy="33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1fb1f2c02_1_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Base Class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gd1fb1f2c02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d1fb1f2c02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25" y="904725"/>
            <a:ext cx="8375082" cy="382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63e86262_0_10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Page Class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g11e63e86262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1e63e8626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800" y="930450"/>
            <a:ext cx="6968143" cy="382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e63e86262_0_17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Page Test Class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g11e63e86262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1e63e86262_0_17"/>
          <p:cNvPicPr preferRelativeResize="0"/>
          <p:nvPr/>
        </p:nvPicPr>
        <p:blipFill rotWithShape="1">
          <a:blip r:embed="rId4">
            <a:alphaModFix/>
          </a:blip>
          <a:srcRect b="6103" l="0" r="0" t="0"/>
          <a:stretch/>
        </p:blipFill>
        <p:spPr>
          <a:xfrm>
            <a:off x="949650" y="971400"/>
            <a:ext cx="6420001" cy="35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53400" y="23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025" y="0"/>
            <a:ext cx="2343275" cy="2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