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bJofoCmHcaF/fYVIFVvFy+9ZG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63e862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e63e862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1fb1f2c0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d1fb1f2c0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63e862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1e63e862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63e862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1e63e862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980300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Object model with Playwright - Part 2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Create a Structure of POM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63e86262_0_2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POM Folder structure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g11e63e8626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1e63e86262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475" y="1220000"/>
            <a:ext cx="3362325" cy="33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1fb1f2c02_1_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Base Class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gd1fb1f2c02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d1fb1f2c02_1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25" y="904725"/>
            <a:ext cx="8375082" cy="38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63e86262_0_10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Class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g11e63e86262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1e63e86262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800" y="930450"/>
            <a:ext cx="6968143" cy="382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63e86262_0_17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Page Test Class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g11e63e8626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1e63e86262_0_17"/>
          <p:cNvPicPr preferRelativeResize="0"/>
          <p:nvPr/>
        </p:nvPicPr>
        <p:blipFill rotWithShape="1">
          <a:blip r:embed="rId4">
            <a:alphaModFix/>
          </a:blip>
          <a:srcRect b="6103" l="0" r="0" t="0"/>
          <a:stretch/>
        </p:blipFill>
        <p:spPr>
          <a:xfrm>
            <a:off x="949650" y="971400"/>
            <a:ext cx="6420001" cy="3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