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+x6qY7Nqev61YoFrzkgDL/Alr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e63e862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e63e862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1fb1f2c0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d1fb1f2c0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63e862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1e63e862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0e3bbd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270e3bbd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45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Become SDET- sdet.club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5846125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Scrolltest.com | 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playwright.dev/java/docs/api-testing" TargetMode="External"/><Relationship Id="rId9" Type="http://schemas.openxmlformats.org/officeDocument/2006/relationships/hyperlink" Target="https://gist.github.com/9764e02445aab8e402551c05cbdb79fa" TargetMode="External"/><Relationship Id="rId5" Type="http://schemas.openxmlformats.org/officeDocument/2006/relationships/hyperlink" Target="https://www.npmjs.com/package/json-server" TargetMode="External"/><Relationship Id="rId6" Type="http://schemas.openxmlformats.org/officeDocument/2006/relationships/hyperlink" Target="https://mvnrepository.com/artifact/com.google.code.gson/gson/2.9.0" TargetMode="External"/><Relationship Id="rId7" Type="http://schemas.openxmlformats.org/officeDocument/2006/relationships/hyperlink" Target="https://gist.github.com/PramodDutta/a63c4cee3b773a1daad2e0533e75b7cc" TargetMode="External"/><Relationship Id="rId8" Type="http://schemas.openxmlformats.org/officeDocument/2006/relationships/hyperlink" Target="https://playwright.dev/java/docs/api/class-apirequestconte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9000" y="530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Learning PlayWright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(Java)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3281700" y="1073775"/>
            <a:ext cx="5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E2E Web Testing with Playwright(</a:t>
            </a:r>
            <a:r>
              <a:rPr b="1" lang="en" sz="2200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39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9008" y="1806199"/>
            <a:ext cx="95213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0656" y="1952125"/>
            <a:ext cx="2457245" cy="1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37300" y="477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69825" y="34328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SDET Manager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1014425" y="3879625"/>
            <a:ext cx="783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API Testing with Playwright #2</a:t>
            </a:r>
            <a:endParaRPr b="1" sz="2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Learn How to perform the API Testing.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Basic CRUD using POSTMAN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CRUD using Playwright APIRequestContext.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GET Call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Post Call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t/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63e86262_0_2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Documentation Link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g11e63e86262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1e63e86262_0_2"/>
          <p:cNvSpPr txBox="1"/>
          <p:nvPr/>
        </p:nvSpPr>
        <p:spPr>
          <a:xfrm>
            <a:off x="1433825" y="1268775"/>
            <a:ext cx="557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https://playwright.dev/java/docs/api-testing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https://www.npmjs.com/package/json-server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https://mvnrepository.com/artifact/com.google.code.gson/gson/2.9.0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https://gist.github.com/PramodDutta/a63c4cee3b773a1daad2e0533e75b7cc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https://playwright.dev/java/docs/api/class-apirequestcontext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https://gist.github.com/9764e02445aab8e402551c05cbdb79fa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1fb1f2c02_1_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APIRequestContext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gd1fb1f2c02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d1fb1f2c02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475" y="1722225"/>
            <a:ext cx="44862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d1fb1f2c02_1_3"/>
          <p:cNvSpPr txBox="1"/>
          <p:nvPr/>
        </p:nvSpPr>
        <p:spPr>
          <a:xfrm>
            <a:off x="278800" y="1016175"/>
            <a:ext cx="809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Playwright browser context has associated with it APIRequestContext instance which shares cookie storage with the browser context and can be accessed via BrowserContext.request() or Page.request().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63e86262_0_17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Create Project  &amp; Add dep.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g11e63e86262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1e63e86262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50" y="995363"/>
            <a:ext cx="68199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0e3bbdb9_0_14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Create Project  &amp; Add dep.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g1270e3bbdb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270e3bbdb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75" y="1327875"/>
            <a:ext cx="8839199" cy="239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3400" y="2343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025" y="0"/>
            <a:ext cx="2343275" cy="2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