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IGYPngvrrK1qNBaI0wfuuM9gu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2cbfbc1d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32cbfbc1d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2cbfbc1d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32cbfbc1d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38f9a11b7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338f9a11b7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2cbfbc1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32cbfbc1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cbfbc1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32cbfbc1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2cbfbc1d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32cbfbc1d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2cbfbc1d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32cbfbc1d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2cbfbc1d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32cbfbc1d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61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1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7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2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62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62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62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62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github.com/PramodDutta/JsonSchemaValidationRestAssuredDem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www.getpostman.com/collections/e41482d4eb033b7c47b7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www.jsonschemavalidator.net/" TargetMode="External"/><Relationship Id="rId5" Type="http://schemas.openxmlformats.org/officeDocument/2006/relationships/hyperlink" Target="https://www.jsonschemavalidator.net/s/hG6wNqk4" TargetMode="External"/><Relationship Id="rId6" Type="http://schemas.openxmlformats.org/officeDocument/2006/relationships/hyperlink" Target="https://ajv.js.org/keywords.html" TargetMode="External"/><Relationship Id="rId7" Type="http://schemas.openxmlformats.org/officeDocument/2006/relationships/hyperlink" Target="https://www.jsonschema.net/app/schemas/0" TargetMode="External"/><Relationship Id="rId8" Type="http://schemas.openxmlformats.org/officeDocument/2006/relationships/hyperlink" Target="https://www.jsonschemavalidator.ne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 txBox="1"/>
          <p:nvPr>
            <p:ph type="title"/>
          </p:nvPr>
        </p:nvSpPr>
        <p:spPr>
          <a:xfrm>
            <a:off x="208700" y="3355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JSON Schema Validation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" name="Google Shape;59;p52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2"/>
          <p:cNvSpPr txBox="1"/>
          <p:nvPr/>
        </p:nvSpPr>
        <p:spPr>
          <a:xfrm>
            <a:off x="802125" y="1547800"/>
            <a:ext cx="7604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Defining the structure of JSON data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JSON Schema is a vocabulary that allows you to annotate and validate JSON documents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Most basic schema is a blank JSON object {}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Lato"/>
              <a:buChar char="●"/>
            </a:pPr>
            <a:r>
              <a:rPr b="1"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{ "type": "object" }</a:t>
            </a:r>
            <a:endParaRPr b="1"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2cbfbc1de_0_44"/>
          <p:cNvSpPr txBox="1"/>
          <p:nvPr>
            <p:ph type="title"/>
          </p:nvPr>
        </p:nvSpPr>
        <p:spPr>
          <a:xfrm>
            <a:off x="208700" y="309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to do in REST ASSURED?</a:t>
            </a:r>
            <a:endParaRPr b="1" sz="4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g132cbfbc1de_0_44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32cbfbc1de_0_44"/>
          <p:cNvSpPr txBox="1"/>
          <p:nvPr/>
        </p:nvSpPr>
        <p:spPr>
          <a:xfrm>
            <a:off x="894225" y="1213050"/>
            <a:ext cx="7604100" cy="3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&lt;dependency&gt;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&lt;groupId&gt;io.rest-assured&lt;/groupId&gt;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&lt;artifactId&gt;json-schema-validator&lt;/artifactId&gt;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&lt;version&gt;4.3.1&lt;/version&gt;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&lt;/dependency&gt;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Adding maven dependency of json-schema-validator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io.restassured.module.jsv.JsonSchemaValidator;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JsonSchemaValidator.matchesJsonSchemaInClasspath("AuthJsonSchema.json")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2cbfbc1de_0_52"/>
          <p:cNvSpPr txBox="1"/>
          <p:nvPr>
            <p:ph type="title"/>
          </p:nvPr>
        </p:nvSpPr>
        <p:spPr>
          <a:xfrm>
            <a:off x="208700" y="309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to do in REST ASSURED?</a:t>
            </a:r>
            <a:endParaRPr b="1" sz="4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g132cbfbc1de_0_52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32cbfbc1de_0_52"/>
          <p:cNvSpPr txBox="1"/>
          <p:nvPr/>
        </p:nvSpPr>
        <p:spPr>
          <a:xfrm>
            <a:off x="894225" y="1213050"/>
            <a:ext cx="7604100" cy="3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https://github.com/PramodDutta/JsonSchemaValidationRestAssuredDemo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https://reqres.in/api/users/2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38f9a11b7_2_3"/>
          <p:cNvSpPr txBox="1"/>
          <p:nvPr>
            <p:ph type="title"/>
          </p:nvPr>
        </p:nvSpPr>
        <p:spPr>
          <a:xfrm>
            <a:off x="208700" y="3355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What is JSON?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g1338f9a11b7_2_3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1338f9a11b7_2_3"/>
          <p:cNvPicPr preferRelativeResize="0"/>
          <p:nvPr/>
        </p:nvPicPr>
        <p:blipFill rotWithShape="1">
          <a:blip r:embed="rId4">
            <a:alphaModFix/>
          </a:blip>
          <a:srcRect b="6156" l="0" r="0" t="0"/>
          <a:stretch/>
        </p:blipFill>
        <p:spPr>
          <a:xfrm>
            <a:off x="735325" y="1177300"/>
            <a:ext cx="4948176" cy="261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1338f9a11b7_2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8601" y="1406850"/>
            <a:ext cx="3155698" cy="2540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2cbfbc1de_0_0"/>
          <p:cNvSpPr txBox="1"/>
          <p:nvPr>
            <p:ph type="title"/>
          </p:nvPr>
        </p:nvSpPr>
        <p:spPr>
          <a:xfrm>
            <a:off x="208700" y="309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What we can check in JSON Schema</a:t>
            </a:r>
            <a:endParaRPr b="1" sz="4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g132cbfbc1de_0_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32cbfbc1de_0_0"/>
          <p:cNvSpPr txBox="1"/>
          <p:nvPr/>
        </p:nvSpPr>
        <p:spPr>
          <a:xfrm>
            <a:off x="821450" y="1496300"/>
            <a:ext cx="7604100" cy="27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1. We can check for the </a:t>
            </a:r>
            <a:r>
              <a:rPr b="1" lang="en" sz="19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type of fields</a:t>
            </a:r>
            <a:r>
              <a:rPr lang="en" sz="1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and fail the test if  Type is different</a:t>
            </a:r>
            <a:endParaRPr sz="1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2. We can check for </a:t>
            </a:r>
            <a:r>
              <a:rPr b="1" lang="en" sz="19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required fields</a:t>
            </a:r>
            <a:endParaRPr b="1" sz="19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3. We can check the number of </a:t>
            </a:r>
            <a:r>
              <a:rPr b="1" lang="en" sz="19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min propteroes should come in response</a:t>
            </a:r>
            <a:endParaRPr b="1" sz="19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4. We can verify with example data.</a:t>
            </a:r>
            <a:endParaRPr sz="1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9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2cbfbc1de_0_10"/>
          <p:cNvSpPr txBox="1"/>
          <p:nvPr>
            <p:ph type="title"/>
          </p:nvPr>
        </p:nvSpPr>
        <p:spPr>
          <a:xfrm>
            <a:off x="208700" y="309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What we can check in JSON Schema</a:t>
            </a:r>
            <a:endParaRPr b="1" sz="4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g132cbfbc1de_0_1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32cbfbc1de_0_10"/>
          <p:cNvSpPr txBox="1"/>
          <p:nvPr/>
        </p:nvSpPr>
        <p:spPr>
          <a:xfrm>
            <a:off x="821450" y="1122925"/>
            <a:ext cx="76041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5. If we have additionalProperties : false, So Schema validation will fail if we have extra key added to response.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6. banUnknownProperties is will the test if you have unknown or extra field like additonalProperties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"7. You can use the Regex also in Properties like to verify field data type (e.g I am checking if property proBinaryName has .exe or not)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{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""type"": ""object"",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""properties"": {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    ""progBinaryName"": {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        ""type"": ""string"",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        ""pattern"": ""^[A-Za-z0-9 -_]+_Prog\\.(exe|EXE)$""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    }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}"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2cbfbc1de_0_17"/>
          <p:cNvSpPr txBox="1"/>
          <p:nvPr>
            <p:ph type="title"/>
          </p:nvPr>
        </p:nvSpPr>
        <p:spPr>
          <a:xfrm>
            <a:off x="208700" y="584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to do it in Postman</a:t>
            </a:r>
            <a:endParaRPr b="1" sz="4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g132cbfbc1de_0_17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32cbfbc1de_0_17"/>
          <p:cNvSpPr txBox="1"/>
          <p:nvPr/>
        </p:nvSpPr>
        <p:spPr>
          <a:xfrm>
            <a:off x="821450" y="831900"/>
            <a:ext cx="7604100" cy="3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1. Copy the </a:t>
            </a: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response</a:t>
            </a: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to these sites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// Create the Schema using jsonschema.net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// another tool - https://easy-json-schema.github.io/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// https://www.liquid-technologies.com/online-json-to-schema-converter"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2.  create a variable like this 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var schema = {); put into it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3. Use Tiny validate to verify with reponse data.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pm.test('JSON Schema', function() {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var jsonData = pm.response.json();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pm.expect(tv4.validate(jsonData, schema)).to.be.true;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});</a:t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2cbfbc1de_0_26"/>
          <p:cNvSpPr txBox="1"/>
          <p:nvPr>
            <p:ph type="title"/>
          </p:nvPr>
        </p:nvSpPr>
        <p:spPr>
          <a:xfrm>
            <a:off x="208700" y="309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to do it in Postman</a:t>
            </a:r>
            <a:endParaRPr b="1" sz="4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g132cbfbc1de_0_26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32cbfbc1de_0_26"/>
          <p:cNvSpPr txBox="1"/>
          <p:nvPr/>
        </p:nvSpPr>
        <p:spPr>
          <a:xfrm>
            <a:off x="821450" y="1122925"/>
            <a:ext cx="76041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 POSTMAN</a:t>
            </a:r>
            <a:endParaRPr b="1"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https://www.getpostman.com/collections/e41482d4eb033b7c47b7</a:t>
            </a:r>
            <a:endParaRPr b="1"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3"/>
          <p:cNvSpPr txBox="1"/>
          <p:nvPr>
            <p:ph type="title"/>
          </p:nvPr>
        </p:nvSpPr>
        <p:spPr>
          <a:xfrm>
            <a:off x="208700" y="309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JSON Schema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53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3"/>
          <p:cNvSpPr txBox="1"/>
          <p:nvPr/>
        </p:nvSpPr>
        <p:spPr>
          <a:xfrm>
            <a:off x="894225" y="1213050"/>
            <a:ext cx="7604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i="0" lang="en" sz="15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{}</a:t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i="0" lang="en" sz="15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{ "type": "string" }</a:t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i="0" lang="en" sz="15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{ "$schema": "http://json-schema.org/schema#" }</a:t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i="0" lang="en" sz="15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"minLength": 2,</a:t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i="0" lang="en" sz="15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"maxLength": 3</a:t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i="0" lang="en" sz="15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"pattern": "^(\\([0-9]{3}\\))?[0-9]{3}-[0-9]{4}$"</a:t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i="0" lang="en" sz="15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Properties</a:t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i="0" lang="en" sz="15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Required</a:t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i="0" lang="en" sz="15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items</a:t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4"/>
          <p:cNvSpPr txBox="1"/>
          <p:nvPr>
            <p:ph type="title"/>
          </p:nvPr>
        </p:nvSpPr>
        <p:spPr>
          <a:xfrm>
            <a:off x="234450" y="544538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JSON Schema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54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4"/>
          <p:cNvSpPr txBox="1"/>
          <p:nvPr/>
        </p:nvSpPr>
        <p:spPr>
          <a:xfrm>
            <a:off x="728800" y="1431925"/>
            <a:ext cx="7604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https://www.jsonschemavalidator.net/</a:t>
            </a:r>
            <a:endParaRPr b="1" i="0" sz="2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https://www.jsonschemavalidator.net/s/hG6wNqk4</a:t>
            </a:r>
            <a:endParaRPr b="1" i="0" sz="2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https://ajv.js.org/keywords.html</a:t>
            </a:r>
            <a:endParaRPr b="1" sz="2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https://www.jsonschema.net/app/schemas/0</a:t>
            </a:r>
            <a:endParaRPr b="1" sz="2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2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https://www.jsonschemavalidator.net/</a:t>
            </a:r>
            <a:endParaRPr b="1" sz="2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2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2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2cbfbc1de_0_35"/>
          <p:cNvSpPr txBox="1"/>
          <p:nvPr>
            <p:ph type="title"/>
          </p:nvPr>
        </p:nvSpPr>
        <p:spPr>
          <a:xfrm>
            <a:off x="208700" y="309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to do in REST ASSURED?</a:t>
            </a:r>
            <a:endParaRPr b="1" sz="4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g132cbfbc1de_0_35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32cbfbc1de_0_35"/>
          <p:cNvSpPr txBox="1"/>
          <p:nvPr/>
        </p:nvSpPr>
        <p:spPr>
          <a:xfrm>
            <a:off x="894225" y="1213050"/>
            <a:ext cx="76041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&lt;dependency&gt;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&lt;groupId&gt;io.rest-assured&lt;/groupId&gt;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&lt;artifactId&gt;json-schema-validator&lt;/artifactId&gt;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  &lt;version&gt;4.3.1&lt;/version&gt;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&lt;/dependency&gt;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Adding maven dependency of json-schema-validator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