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Lato-regular.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53455e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53455e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73125" y="869275"/>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solidFill>
                  <a:srgbClr val="9900FF"/>
                </a:solidFill>
                <a:latin typeface="Lato"/>
                <a:ea typeface="Lato"/>
                <a:cs typeface="Lato"/>
                <a:sym typeface="Lato"/>
              </a:rPr>
              <a:t>Agenda - Selenium Framework</a:t>
            </a:r>
            <a:endParaRPr b="1" sz="41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Base Page Functions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DriverManager</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Log</a:t>
            </a:r>
            <a:endParaRPr b="1" sz="1600">
              <a:solidFill>
                <a:srgbClr val="666666"/>
              </a:solidFill>
              <a:latin typeface="Lato"/>
              <a:ea typeface="Lato"/>
              <a:cs typeface="Lato"/>
              <a:sym typeface="Lato"/>
            </a:endParaRPr>
          </a:p>
          <a:p>
            <a:pPr indent="-330200" lvl="1" marL="13716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Log4j.xml</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Property Reader</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Wait For Helper</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Adding Allure Report</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Running as Maven Project</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TestNG file</a:t>
            </a:r>
            <a:endParaRPr b="1" sz="16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QnA</a:t>
            </a:r>
            <a:endParaRPr b="1" sz="39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