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9f291f6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9f291f6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7778476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7778476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653455e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653455e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9900FF"/>
                </a:solidFill>
              </a:rPr>
              <a:t>Meeting Etiquette</a:t>
            </a:r>
            <a:endParaRPr b="1" sz="4200">
              <a:solidFill>
                <a:srgbClr val="9900FF"/>
              </a:solidFill>
            </a:endParaRPr>
          </a:p>
        </p:txBody>
      </p:sp>
      <p:sp>
        <p:nvSpPr>
          <p:cNvPr id="59" name="Google Shape;59;p13"/>
          <p:cNvSpPr txBox="1"/>
          <p:nvPr/>
        </p:nvSpPr>
        <p:spPr>
          <a:xfrm>
            <a:off x="673125" y="869275"/>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15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100">
                <a:solidFill>
                  <a:srgbClr val="9900FF"/>
                </a:solidFill>
                <a:latin typeface="Lato"/>
                <a:ea typeface="Lato"/>
                <a:cs typeface="Lato"/>
                <a:sym typeface="Lato"/>
              </a:rPr>
              <a:t>Agenda -RestAssured Framework</a:t>
            </a:r>
            <a:endParaRPr b="1" sz="4100">
              <a:solidFill>
                <a:srgbClr val="9900FF"/>
              </a:solidFill>
              <a:latin typeface="Lato"/>
              <a:ea typeface="Lato"/>
              <a:cs typeface="Lato"/>
              <a:sym typeface="Lato"/>
            </a:endParaRPr>
          </a:p>
        </p:txBody>
      </p:sp>
      <p:pic>
        <p:nvPicPr>
          <p:cNvPr id="66" name="Google Shape;66;p1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67" name="Google Shape;67;p14"/>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payload management=via excel file</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serialization and deserialization-gson</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payload modification-maps,pojo,string format</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Code Resuability-abstract base class, apiutil,testutil(string,date,faker)</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manage constants-api endpoints, universal values</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manage pojo classes-pojo output and input packages</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Test case pre and post condition-testng annontiations</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verify tests-add checks for status code,time,response data, schema(either pojo or json)</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parametized env and testdata using maven params</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manage resources in resources folder</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Add logger for each steps using log.all and log4j</a:t>
            </a:r>
            <a:endParaRPr b="1" sz="1300">
              <a:solidFill>
                <a:srgbClr val="666666"/>
              </a:solidFill>
              <a:latin typeface="Lato"/>
              <a:ea typeface="Lato"/>
              <a:cs typeface="Lato"/>
              <a:sym typeface="Lato"/>
            </a:endParaRPr>
          </a:p>
          <a:p>
            <a:pPr indent="-311150" lvl="0" marL="457200" rtl="0" algn="l">
              <a:lnSpc>
                <a:spcPct val="150000"/>
              </a:lnSpc>
              <a:spcBef>
                <a:spcPts val="0"/>
              </a:spcBef>
              <a:spcAft>
                <a:spcPts val="0"/>
              </a:spcAft>
              <a:buClr>
                <a:srgbClr val="666666"/>
              </a:buClr>
              <a:buSzPts val="1300"/>
              <a:buFont typeface="Lato"/>
              <a:buChar char="●"/>
            </a:pPr>
            <a:r>
              <a:rPr b="1" lang="en" sz="1300">
                <a:solidFill>
                  <a:srgbClr val="666666"/>
                </a:solidFill>
                <a:latin typeface="Lato"/>
                <a:ea typeface="Lato"/>
                <a:cs typeface="Lato"/>
                <a:sym typeface="Lato"/>
              </a:rPr>
              <a:t>add reporting using allure report</a:t>
            </a:r>
            <a:endParaRPr b="1" sz="13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100">
                <a:solidFill>
                  <a:srgbClr val="9900FF"/>
                </a:solidFill>
                <a:latin typeface="Lato"/>
                <a:ea typeface="Lato"/>
                <a:cs typeface="Lato"/>
                <a:sym typeface="Lato"/>
              </a:rPr>
              <a:t>Agenda - Jenkins CI/CD</a:t>
            </a:r>
            <a:endParaRPr b="1" sz="4100">
              <a:solidFill>
                <a:srgbClr val="9900FF"/>
              </a:solidFill>
              <a:latin typeface="Lato"/>
              <a:ea typeface="Lato"/>
              <a:cs typeface="Lato"/>
              <a:sym typeface="Lato"/>
            </a:endParaRPr>
          </a:p>
        </p:txBody>
      </p:sp>
      <p:pic>
        <p:nvPicPr>
          <p:cNvPr id="73" name="Google Shape;73;p1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74" name="Google Shape;74;p15"/>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Jenkins Installation</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Configuration to run maven projects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Jenkins Jobs Details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Git basics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Pushing Maven code to github</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Run github project from jenkins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Publish Testng report</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Send reports and logs in email via jenkins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Auto trigger builds on each commit</a:t>
            </a:r>
            <a:endParaRPr b="1" sz="1600">
              <a:solidFill>
                <a:srgbClr val="66666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QnA</a:t>
            </a:r>
            <a:endParaRPr b="1" sz="3900">
              <a:solidFill>
                <a:srgbClr val="9900FF"/>
              </a:solidFill>
              <a:latin typeface="Lato"/>
              <a:ea typeface="Lato"/>
              <a:cs typeface="Lato"/>
              <a:sym typeface="Lato"/>
            </a:endParaRPr>
          </a:p>
        </p:txBody>
      </p:sp>
      <p:pic>
        <p:nvPicPr>
          <p:cNvPr id="80" name="Google Shape;80;p1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1" name="Google Shape;81;p16"/>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Lato"/>
              <a:buChar char="●"/>
            </a:pPr>
            <a:r>
              <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